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sldIdLst>
    <p:sldId id="295" r:id="rId5"/>
    <p:sldId id="301" r:id="rId6"/>
    <p:sldId id="299" r:id="rId7"/>
    <p:sldId id="303" r:id="rId8"/>
    <p:sldId id="304" r:id="rId9"/>
    <p:sldId id="305" r:id="rId10"/>
    <p:sldId id="311" r:id="rId11"/>
    <p:sldId id="310" r:id="rId12"/>
    <p:sldId id="307" r:id="rId13"/>
    <p:sldId id="312" r:id="rId14"/>
    <p:sldId id="314" r:id="rId15"/>
    <p:sldId id="315" r:id="rId16"/>
    <p:sldId id="316" r:id="rId17"/>
    <p:sldId id="317" r:id="rId18"/>
    <p:sldId id="318" r:id="rId19"/>
    <p:sldId id="322" r:id="rId20"/>
    <p:sldId id="328" r:id="rId21"/>
    <p:sldId id="319" r:id="rId22"/>
    <p:sldId id="321" r:id="rId23"/>
    <p:sldId id="323" r:id="rId24"/>
    <p:sldId id="324" r:id="rId25"/>
    <p:sldId id="329" r:id="rId26"/>
    <p:sldId id="331" r:id="rId27"/>
    <p:sldId id="332" r:id="rId28"/>
    <p:sldId id="325" r:id="rId29"/>
    <p:sldId id="335" r:id="rId30"/>
    <p:sldId id="327" r:id="rId31"/>
    <p:sldId id="333" r:id="rId32"/>
    <p:sldId id="334" r:id="rId33"/>
    <p:sldId id="341" r:id="rId34"/>
    <p:sldId id="342" r:id="rId35"/>
    <p:sldId id="343" r:id="rId36"/>
    <p:sldId id="326" r:id="rId37"/>
    <p:sldId id="336" r:id="rId38"/>
    <p:sldId id="337" r:id="rId39"/>
    <p:sldId id="338" r:id="rId40"/>
    <p:sldId id="291" r:id="rId41"/>
    <p:sldId id="26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CC7"/>
    <a:srgbClr val="181717"/>
    <a:srgbClr val="D9D9D9"/>
    <a:srgbClr val="FFFFFF"/>
    <a:srgbClr val="000000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66" autoAdjust="0"/>
    <p:restoredTop sz="63668" autoAdjust="0"/>
  </p:normalViewPr>
  <p:slideViewPr>
    <p:cSldViewPr snapToGrid="0">
      <p:cViewPr varScale="1">
        <p:scale>
          <a:sx n="46" d="100"/>
          <a:sy n="46" d="100"/>
        </p:scale>
        <p:origin x="10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el Sabellano" userId="8bd111cad8b33478" providerId="LiveId" clId="{A00ED604-CD64-4746-88E8-C0D084FFB859}"/>
    <pc:docChg chg="undo custSel addSld delSld modSld sldOrd">
      <pc:chgData name="Jocel Sabellano" userId="8bd111cad8b33478" providerId="LiveId" clId="{A00ED604-CD64-4746-88E8-C0D084FFB859}" dt="2019-06-27T20:05:40.960" v="3215" actId="2696"/>
      <pc:docMkLst>
        <pc:docMk/>
      </pc:docMkLst>
      <pc:sldChg chg="modSp">
        <pc:chgData name="Jocel Sabellano" userId="8bd111cad8b33478" providerId="LiveId" clId="{A00ED604-CD64-4746-88E8-C0D084FFB859}" dt="2019-06-11T23:14:30.833" v="1581" actId="20577"/>
        <pc:sldMkLst>
          <pc:docMk/>
          <pc:sldMk cId="24699591" sldId="299"/>
        </pc:sldMkLst>
        <pc:spChg chg="mod">
          <ac:chgData name="Jocel Sabellano" userId="8bd111cad8b33478" providerId="LiveId" clId="{A00ED604-CD64-4746-88E8-C0D084FFB859}" dt="2019-06-11T23:07:58.906" v="1223" actId="20577"/>
          <ac:spMkLst>
            <pc:docMk/>
            <pc:sldMk cId="24699591" sldId="299"/>
            <ac:spMk id="31" creationId="{178B3F06-08EE-44DC-91B7-33A8BE947D11}"/>
          </ac:spMkLst>
        </pc:spChg>
        <pc:spChg chg="mod">
          <ac:chgData name="Jocel Sabellano" userId="8bd111cad8b33478" providerId="LiveId" clId="{A00ED604-CD64-4746-88E8-C0D084FFB859}" dt="2019-06-11T23:14:30.833" v="1581" actId="20577"/>
          <ac:spMkLst>
            <pc:docMk/>
            <pc:sldMk cId="24699591" sldId="299"/>
            <ac:spMk id="35" creationId="{2830ABB7-4859-4F6E-88EF-500D02CD3F4B}"/>
          </ac:spMkLst>
        </pc:spChg>
      </pc:sldChg>
      <pc:sldChg chg="modSp">
        <pc:chgData name="Jocel Sabellano" userId="8bd111cad8b33478" providerId="LiveId" clId="{A00ED604-CD64-4746-88E8-C0D084FFB859}" dt="2019-06-11T23:06:41.273" v="1214" actId="20577"/>
        <pc:sldMkLst>
          <pc:docMk/>
          <pc:sldMk cId="2549341699" sldId="303"/>
        </pc:sldMkLst>
        <pc:spChg chg="mod">
          <ac:chgData name="Jocel Sabellano" userId="8bd111cad8b33478" providerId="LiveId" clId="{A00ED604-CD64-4746-88E8-C0D084FFB859}" dt="2019-06-11T23:06:41.273" v="1214" actId="20577"/>
          <ac:spMkLst>
            <pc:docMk/>
            <pc:sldMk cId="2549341699" sldId="303"/>
            <ac:spMk id="31" creationId="{178B3F06-08EE-44DC-91B7-33A8BE947D11}"/>
          </ac:spMkLst>
        </pc:spChg>
      </pc:sldChg>
      <pc:sldChg chg="modSp">
        <pc:chgData name="Jocel Sabellano" userId="8bd111cad8b33478" providerId="LiveId" clId="{A00ED604-CD64-4746-88E8-C0D084FFB859}" dt="2019-06-11T23:18:54.956" v="1706" actId="20577"/>
        <pc:sldMkLst>
          <pc:docMk/>
          <pc:sldMk cId="2774680431" sldId="304"/>
        </pc:sldMkLst>
        <pc:spChg chg="mod">
          <ac:chgData name="Jocel Sabellano" userId="8bd111cad8b33478" providerId="LiveId" clId="{A00ED604-CD64-4746-88E8-C0D084FFB859}" dt="2019-06-11T23:18:54.956" v="1706" actId="20577"/>
          <ac:spMkLst>
            <pc:docMk/>
            <pc:sldMk cId="2774680431" sldId="304"/>
            <ac:spMk id="31" creationId="{178B3F06-08EE-44DC-91B7-33A8BE947D11}"/>
          </ac:spMkLst>
        </pc:spChg>
      </pc:sldChg>
      <pc:sldChg chg="modSp modNotesTx">
        <pc:chgData name="Jocel Sabellano" userId="8bd111cad8b33478" providerId="LiveId" clId="{A00ED604-CD64-4746-88E8-C0D084FFB859}" dt="2019-06-12T00:00:18.313" v="3176" actId="313"/>
        <pc:sldMkLst>
          <pc:docMk/>
          <pc:sldMk cId="150250494" sldId="305"/>
        </pc:sldMkLst>
        <pc:spChg chg="mod">
          <ac:chgData name="Jocel Sabellano" userId="8bd111cad8b33478" providerId="LiveId" clId="{A00ED604-CD64-4746-88E8-C0D084FFB859}" dt="2019-06-12T00:00:18.313" v="3176" actId="313"/>
          <ac:spMkLst>
            <pc:docMk/>
            <pc:sldMk cId="150250494" sldId="305"/>
            <ac:spMk id="31" creationId="{178B3F06-08EE-44DC-91B7-33A8BE947D11}"/>
          </ac:spMkLst>
        </pc:spChg>
      </pc:sldChg>
      <pc:sldChg chg="modSp">
        <pc:chgData name="Jocel Sabellano" userId="8bd111cad8b33478" providerId="LiveId" clId="{A00ED604-CD64-4746-88E8-C0D084FFB859}" dt="2019-06-12T00:08:27.776" v="3194" actId="20577"/>
        <pc:sldMkLst>
          <pc:docMk/>
          <pc:sldMk cId="1750386416" sldId="307"/>
        </pc:sldMkLst>
        <pc:spChg chg="mod">
          <ac:chgData name="Jocel Sabellano" userId="8bd111cad8b33478" providerId="LiveId" clId="{A00ED604-CD64-4746-88E8-C0D084FFB859}" dt="2019-06-12T00:08:27.776" v="3194" actId="20577"/>
          <ac:spMkLst>
            <pc:docMk/>
            <pc:sldMk cId="1750386416" sldId="307"/>
            <ac:spMk id="15" creationId="{026205BA-4D54-424A-B3D0-6C617A99071D}"/>
          </ac:spMkLst>
        </pc:spChg>
      </pc:sldChg>
      <pc:sldChg chg="modSp">
        <pc:chgData name="Jocel Sabellano" userId="8bd111cad8b33478" providerId="LiveId" clId="{A00ED604-CD64-4746-88E8-C0D084FFB859}" dt="2019-06-11T23:26:18.255" v="2527" actId="20577"/>
        <pc:sldMkLst>
          <pc:docMk/>
          <pc:sldMk cId="1809994145" sldId="310"/>
        </pc:sldMkLst>
        <pc:spChg chg="mod">
          <ac:chgData name="Jocel Sabellano" userId="8bd111cad8b33478" providerId="LiveId" clId="{A00ED604-CD64-4746-88E8-C0D084FFB859}" dt="2019-06-11T23:26:18.255" v="2527" actId="20577"/>
          <ac:spMkLst>
            <pc:docMk/>
            <pc:sldMk cId="1809994145" sldId="310"/>
            <ac:spMk id="31" creationId="{178B3F06-08EE-44DC-91B7-33A8BE947D11}"/>
          </ac:spMkLst>
        </pc:spChg>
      </pc:sldChg>
      <pc:sldChg chg="modSp ord">
        <pc:chgData name="Jocel Sabellano" userId="8bd111cad8b33478" providerId="LiveId" clId="{A00ED604-CD64-4746-88E8-C0D084FFB859}" dt="2019-06-11T23:27:53.318" v="2561"/>
        <pc:sldMkLst>
          <pc:docMk/>
          <pc:sldMk cId="2400075298" sldId="311"/>
        </pc:sldMkLst>
        <pc:spChg chg="mod">
          <ac:chgData name="Jocel Sabellano" userId="8bd111cad8b33478" providerId="LiveId" clId="{A00ED604-CD64-4746-88E8-C0D084FFB859}" dt="2019-06-11T23:27:38.358" v="2560" actId="20577"/>
          <ac:spMkLst>
            <pc:docMk/>
            <pc:sldMk cId="2400075298" sldId="311"/>
            <ac:spMk id="31" creationId="{178B3F06-08EE-44DC-91B7-33A8BE947D11}"/>
          </ac:spMkLst>
        </pc:spChg>
      </pc:sldChg>
      <pc:sldChg chg="addSp delSp modSp">
        <pc:chgData name="Jocel Sabellano" userId="8bd111cad8b33478" providerId="LiveId" clId="{A00ED604-CD64-4746-88E8-C0D084FFB859}" dt="2019-06-12T00:12:55.626" v="3201" actId="1035"/>
        <pc:sldMkLst>
          <pc:docMk/>
          <pc:sldMk cId="3289528945" sldId="312"/>
        </pc:sldMkLst>
        <pc:spChg chg="add del">
          <ac:chgData name="Jocel Sabellano" userId="8bd111cad8b33478" providerId="LiveId" clId="{A00ED604-CD64-4746-88E8-C0D084FFB859}" dt="2019-06-06T16:14:57.307" v="88"/>
          <ac:spMkLst>
            <pc:docMk/>
            <pc:sldMk cId="3289528945" sldId="312"/>
            <ac:spMk id="2" creationId="{E6EC6DC0-57DB-4F1B-BFCA-3609EDBA03EE}"/>
          </ac:spMkLst>
        </pc:spChg>
        <pc:spChg chg="del">
          <ac:chgData name="Jocel Sabellano" userId="8bd111cad8b33478" providerId="LiveId" clId="{A00ED604-CD64-4746-88E8-C0D084FFB859}" dt="2019-06-06T16:14:35.191" v="3" actId="478"/>
          <ac:spMkLst>
            <pc:docMk/>
            <pc:sldMk cId="3289528945" sldId="312"/>
            <ac:spMk id="15" creationId="{026205BA-4D54-424A-B3D0-6C617A99071D}"/>
          </ac:spMkLst>
        </pc:spChg>
        <pc:spChg chg="mod">
          <ac:chgData name="Jocel Sabellano" userId="8bd111cad8b33478" providerId="LiveId" clId="{A00ED604-CD64-4746-88E8-C0D084FFB859}" dt="2019-06-06T16:14:48.652" v="86" actId="1037"/>
          <ac:spMkLst>
            <pc:docMk/>
            <pc:sldMk cId="3289528945" sldId="312"/>
            <ac:spMk id="16" creationId="{443708DF-CB54-4BF1-A692-CBE1459AE7FB}"/>
          </ac:spMkLst>
        </pc:spChg>
        <pc:spChg chg="mod">
          <ac:chgData name="Jocel Sabellano" userId="8bd111cad8b33478" providerId="LiveId" clId="{A00ED604-CD64-4746-88E8-C0D084FFB859}" dt="2019-06-12T00:12:55.626" v="3201" actId="1035"/>
          <ac:spMkLst>
            <pc:docMk/>
            <pc:sldMk cId="3289528945" sldId="312"/>
            <ac:spMk id="21" creationId="{30F94A4E-1B37-9B4C-90F6-DA0EFCB9DA79}"/>
          </ac:spMkLst>
        </pc:spChg>
        <pc:spChg chg="mod">
          <ac:chgData name="Jocel Sabellano" userId="8bd111cad8b33478" providerId="LiveId" clId="{A00ED604-CD64-4746-88E8-C0D084FFB859}" dt="2019-06-12T00:11:45.563" v="3199" actId="20577"/>
          <ac:spMkLst>
            <pc:docMk/>
            <pc:sldMk cId="3289528945" sldId="312"/>
            <ac:spMk id="31" creationId="{178B3F06-08EE-44DC-91B7-33A8BE947D11}"/>
          </ac:spMkLst>
        </pc:spChg>
        <pc:picChg chg="add mod">
          <ac:chgData name="Jocel Sabellano" userId="8bd111cad8b33478" providerId="LiveId" clId="{A00ED604-CD64-4746-88E8-C0D084FFB859}" dt="2019-06-06T16:20:04.044" v="95" actId="14100"/>
          <ac:picMkLst>
            <pc:docMk/>
            <pc:sldMk cId="3289528945" sldId="312"/>
            <ac:picMk id="5" creationId="{F1F51C9F-A019-4869-8D99-26EF3EA7C340}"/>
          </ac:picMkLst>
        </pc:picChg>
      </pc:sldChg>
      <pc:sldChg chg="addSp delSp del addAnim delAnim">
        <pc:chgData name="Jocel Sabellano" userId="8bd111cad8b33478" providerId="LiveId" clId="{A00ED604-CD64-4746-88E8-C0D084FFB859}" dt="2019-06-27T20:05:40.960" v="3215" actId="2696"/>
        <pc:sldMkLst>
          <pc:docMk/>
          <pc:sldMk cId="2594733270" sldId="313"/>
        </pc:sldMkLst>
        <pc:picChg chg="add del">
          <ac:chgData name="Jocel Sabellano" userId="8bd111cad8b33478" providerId="LiveId" clId="{A00ED604-CD64-4746-88E8-C0D084FFB859}" dt="2019-06-27T20:05:35.116" v="3214" actId="478"/>
          <ac:picMkLst>
            <pc:docMk/>
            <pc:sldMk cId="2594733270" sldId="313"/>
            <ac:picMk id="10" creationId="{7A834BB7-1DC5-4FF3-B12D-C5E80544233E}"/>
          </ac:picMkLst>
        </pc:picChg>
      </pc:sldChg>
      <pc:sldChg chg="modSp modNotesTx">
        <pc:chgData name="Jocel Sabellano" userId="8bd111cad8b33478" providerId="LiveId" clId="{A00ED604-CD64-4746-88E8-C0D084FFB859}" dt="2019-06-25T15:06:50.371" v="3212" actId="20577"/>
        <pc:sldMkLst>
          <pc:docMk/>
          <pc:sldMk cId="1754607820" sldId="319"/>
        </pc:sldMkLst>
        <pc:spChg chg="mod">
          <ac:chgData name="Jocel Sabellano" userId="8bd111cad8b33478" providerId="LiveId" clId="{A00ED604-CD64-4746-88E8-C0D084FFB859}" dt="2019-06-25T15:06:50.371" v="3212" actId="20577"/>
          <ac:spMkLst>
            <pc:docMk/>
            <pc:sldMk cId="1754607820" sldId="319"/>
            <ac:spMk id="31" creationId="{178B3F06-08EE-44DC-91B7-33A8BE947D11}"/>
          </ac:spMkLst>
        </pc:spChg>
      </pc:sldChg>
      <pc:sldChg chg="addSp modSp modNotesTx">
        <pc:chgData name="Jocel Sabellano" userId="8bd111cad8b33478" providerId="LiveId" clId="{A00ED604-CD64-4746-88E8-C0D084FFB859}" dt="2019-06-12T22:36:28.198" v="3203" actId="20577"/>
        <pc:sldMkLst>
          <pc:docMk/>
          <pc:sldMk cId="271033872" sldId="323"/>
        </pc:sldMkLst>
        <pc:spChg chg="add mod">
          <ac:chgData name="Jocel Sabellano" userId="8bd111cad8b33478" providerId="LiveId" clId="{A00ED604-CD64-4746-88E8-C0D084FFB859}" dt="2019-06-11T23:41:02.958" v="3099" actId="20577"/>
          <ac:spMkLst>
            <pc:docMk/>
            <pc:sldMk cId="271033872" sldId="323"/>
            <ac:spMk id="15" creationId="{8EAF5292-A8F6-49A5-9896-52D1CA43C96B}"/>
          </ac:spMkLst>
        </pc:spChg>
        <pc:spChg chg="mod">
          <ac:chgData name="Jocel Sabellano" userId="8bd111cad8b33478" providerId="LiveId" clId="{A00ED604-CD64-4746-88E8-C0D084FFB859}" dt="2019-06-11T23:39:20.079" v="2979" actId="20577"/>
          <ac:spMkLst>
            <pc:docMk/>
            <pc:sldMk cId="271033872" sldId="323"/>
            <ac:spMk id="31" creationId="{178B3F06-08EE-44DC-91B7-33A8BE947D11}"/>
          </ac:spMkLst>
        </pc:spChg>
      </pc:sldChg>
      <pc:sldChg chg="addSp delSp modSp add ord">
        <pc:chgData name="Jocel Sabellano" userId="8bd111cad8b33478" providerId="LiveId" clId="{A00ED604-CD64-4746-88E8-C0D084FFB859}" dt="2019-06-24T15:10:53.480" v="3205"/>
        <pc:sldMkLst>
          <pc:docMk/>
          <pc:sldMk cId="2209791809" sldId="324"/>
        </pc:sldMkLst>
        <pc:spChg chg="del">
          <ac:chgData name="Jocel Sabellano" userId="8bd111cad8b33478" providerId="LiveId" clId="{A00ED604-CD64-4746-88E8-C0D084FFB859}" dt="2019-06-06T16:42:33.924" v="444" actId="478"/>
          <ac:spMkLst>
            <pc:docMk/>
            <pc:sldMk cId="2209791809" sldId="324"/>
            <ac:spMk id="15" creationId="{8EAF5292-A8F6-49A5-9896-52D1CA43C96B}"/>
          </ac:spMkLst>
        </pc:spChg>
        <pc:spChg chg="mod">
          <ac:chgData name="Jocel Sabellano" userId="8bd111cad8b33478" providerId="LiveId" clId="{A00ED604-CD64-4746-88E8-C0D084FFB859}" dt="2019-06-06T17:05:19.887" v="744" actId="20577"/>
          <ac:spMkLst>
            <pc:docMk/>
            <pc:sldMk cId="2209791809" sldId="324"/>
            <ac:spMk id="21" creationId="{30F94A4E-1B37-9B4C-90F6-DA0EFCB9DA79}"/>
          </ac:spMkLst>
        </pc:spChg>
        <pc:spChg chg="mod">
          <ac:chgData name="Jocel Sabellano" userId="8bd111cad8b33478" providerId="LiveId" clId="{A00ED604-CD64-4746-88E8-C0D084FFB859}" dt="2019-06-06T18:41:14.153" v="878" actId="1076"/>
          <ac:spMkLst>
            <pc:docMk/>
            <pc:sldMk cId="2209791809" sldId="324"/>
            <ac:spMk id="31" creationId="{178B3F06-08EE-44DC-91B7-33A8BE947D11}"/>
          </ac:spMkLst>
        </pc:spChg>
        <pc:picChg chg="add mod">
          <ac:chgData name="Jocel Sabellano" userId="8bd111cad8b33478" providerId="LiveId" clId="{A00ED604-CD64-4746-88E8-C0D084FFB859}" dt="2019-06-06T17:01:30.385" v="593" actId="14861"/>
          <ac:picMkLst>
            <pc:docMk/>
            <pc:sldMk cId="2209791809" sldId="324"/>
            <ac:picMk id="3" creationId="{65527304-38BB-4CC0-8F44-287378F77ABE}"/>
          </ac:picMkLst>
        </pc:picChg>
      </pc:sldChg>
      <pc:sldChg chg="addSp delSp modSp">
        <pc:chgData name="Jocel Sabellano" userId="8bd111cad8b33478" providerId="LiveId" clId="{A00ED604-CD64-4746-88E8-C0D084FFB859}" dt="2019-06-11T23:41:54.368" v="3138" actId="20577"/>
        <pc:sldMkLst>
          <pc:docMk/>
          <pc:sldMk cId="3862386080" sldId="325"/>
        </pc:sldMkLst>
        <pc:spChg chg="mod">
          <ac:chgData name="Jocel Sabellano" userId="8bd111cad8b33478" providerId="LiveId" clId="{A00ED604-CD64-4746-88E8-C0D084FFB859}" dt="2019-06-06T17:24:00.983" v="823" actId="20577"/>
          <ac:spMkLst>
            <pc:docMk/>
            <pc:sldMk cId="3862386080" sldId="325"/>
            <ac:spMk id="21" creationId="{30F94A4E-1B37-9B4C-90F6-DA0EFCB9DA79}"/>
          </ac:spMkLst>
        </pc:spChg>
        <pc:spChg chg="mod">
          <ac:chgData name="Jocel Sabellano" userId="8bd111cad8b33478" providerId="LiveId" clId="{A00ED604-CD64-4746-88E8-C0D084FFB859}" dt="2019-06-11T23:41:54.368" v="3138" actId="20577"/>
          <ac:spMkLst>
            <pc:docMk/>
            <pc:sldMk cId="3862386080" sldId="325"/>
            <ac:spMk id="31" creationId="{178B3F06-08EE-44DC-91B7-33A8BE947D11}"/>
          </ac:spMkLst>
        </pc:spChg>
        <pc:picChg chg="del">
          <ac:chgData name="Jocel Sabellano" userId="8bd111cad8b33478" providerId="LiveId" clId="{A00ED604-CD64-4746-88E8-C0D084FFB859}" dt="2019-06-06T17:23:55.925" v="822" actId="478"/>
          <ac:picMkLst>
            <pc:docMk/>
            <pc:sldMk cId="3862386080" sldId="325"/>
            <ac:picMk id="3" creationId="{65527304-38BB-4CC0-8F44-287378F77ABE}"/>
          </ac:picMkLst>
        </pc:picChg>
        <pc:picChg chg="add mod">
          <ac:chgData name="Jocel Sabellano" userId="8bd111cad8b33478" providerId="LiveId" clId="{A00ED604-CD64-4746-88E8-C0D084FFB859}" dt="2019-06-06T17:24:28.247" v="827" actId="14861"/>
          <ac:picMkLst>
            <pc:docMk/>
            <pc:sldMk cId="3862386080" sldId="325"/>
            <ac:picMk id="5" creationId="{E5036678-486E-43CF-AB5D-D389F7AA7A2A}"/>
          </ac:picMkLst>
        </pc:picChg>
      </pc:sldChg>
      <pc:sldChg chg="addSp delSp modSp add">
        <pc:chgData name="Jocel Sabellano" userId="8bd111cad8b33478" providerId="LiveId" clId="{A00ED604-CD64-4746-88E8-C0D084FFB859}" dt="2019-06-11T23:42:15.752" v="3156" actId="20577"/>
        <pc:sldMkLst>
          <pc:docMk/>
          <pc:sldMk cId="3414624871" sldId="326"/>
        </pc:sldMkLst>
        <pc:spChg chg="mod">
          <ac:chgData name="Jocel Sabellano" userId="8bd111cad8b33478" providerId="LiveId" clId="{A00ED604-CD64-4746-88E8-C0D084FFB859}" dt="2019-06-06T23:45:23.110" v="1171" actId="14861"/>
          <ac:spMkLst>
            <pc:docMk/>
            <pc:sldMk cId="3414624871" sldId="326"/>
            <ac:spMk id="21" creationId="{30F94A4E-1B37-9B4C-90F6-DA0EFCB9DA79}"/>
          </ac:spMkLst>
        </pc:spChg>
        <pc:spChg chg="mod">
          <ac:chgData name="Jocel Sabellano" userId="8bd111cad8b33478" providerId="LiveId" clId="{A00ED604-CD64-4746-88E8-C0D084FFB859}" dt="2019-06-11T23:42:15.752" v="3156" actId="20577"/>
          <ac:spMkLst>
            <pc:docMk/>
            <pc:sldMk cId="3414624871" sldId="326"/>
            <ac:spMk id="31" creationId="{178B3F06-08EE-44DC-91B7-33A8BE947D11}"/>
          </ac:spMkLst>
        </pc:spChg>
        <pc:picChg chg="add mod">
          <ac:chgData name="Jocel Sabellano" userId="8bd111cad8b33478" providerId="LiveId" clId="{A00ED604-CD64-4746-88E8-C0D084FFB859}" dt="2019-06-06T23:45:26.507" v="1172" actId="14861"/>
          <ac:picMkLst>
            <pc:docMk/>
            <pc:sldMk cId="3414624871" sldId="326"/>
            <ac:picMk id="2" creationId="{FCC204CB-E3BD-4FD8-A81A-DC64231CE179}"/>
          </ac:picMkLst>
        </pc:picChg>
        <pc:picChg chg="del">
          <ac:chgData name="Jocel Sabellano" userId="8bd111cad8b33478" providerId="LiveId" clId="{A00ED604-CD64-4746-88E8-C0D084FFB859}" dt="2019-06-06T23:36:54.055" v="1088" actId="478"/>
          <ac:picMkLst>
            <pc:docMk/>
            <pc:sldMk cId="3414624871" sldId="326"/>
            <ac:picMk id="3" creationId="{65527304-38BB-4CC0-8F44-287378F77ABE}"/>
          </ac:picMkLst>
        </pc:picChg>
        <pc:picChg chg="add del">
          <ac:chgData name="Jocel Sabellano" userId="8bd111cad8b33478" providerId="LiveId" clId="{A00ED604-CD64-4746-88E8-C0D084FFB859}" dt="2019-06-06T23:36:52.652" v="1087"/>
          <ac:picMkLst>
            <pc:docMk/>
            <pc:sldMk cId="3414624871" sldId="326"/>
            <ac:picMk id="15" creationId="{38BE56F9-5821-4D0E-B8A2-E72E2A19898F}"/>
          </ac:picMkLst>
        </pc:picChg>
        <pc:picChg chg="add del mod">
          <ac:chgData name="Jocel Sabellano" userId="8bd111cad8b33478" providerId="LiveId" clId="{A00ED604-CD64-4746-88E8-C0D084FFB859}" dt="2019-06-06T23:45:08.691" v="1165" actId="478"/>
          <ac:picMkLst>
            <pc:docMk/>
            <pc:sldMk cId="3414624871" sldId="326"/>
            <ac:picMk id="16" creationId="{A056FF72-49CE-4736-91DB-4A24BB2B4ABC}"/>
          </ac:picMkLst>
        </pc:picChg>
      </pc:sldChg>
      <pc:sldChg chg="addSp delSp modSp add ord">
        <pc:chgData name="Jocel Sabellano" userId="8bd111cad8b33478" providerId="LiveId" clId="{A00ED604-CD64-4746-88E8-C0D084FFB859}" dt="2019-06-11T23:42:26.868" v="3157"/>
        <pc:sldMkLst>
          <pc:docMk/>
          <pc:sldMk cId="3614395373" sldId="327"/>
        </pc:sldMkLst>
        <pc:spChg chg="mod">
          <ac:chgData name="Jocel Sabellano" userId="8bd111cad8b33478" providerId="LiveId" clId="{A00ED604-CD64-4746-88E8-C0D084FFB859}" dt="2019-06-06T23:39:11.703" v="1126" actId="20577"/>
          <ac:spMkLst>
            <pc:docMk/>
            <pc:sldMk cId="3614395373" sldId="327"/>
            <ac:spMk id="21" creationId="{30F94A4E-1B37-9B4C-90F6-DA0EFCB9DA79}"/>
          </ac:spMkLst>
        </pc:spChg>
        <pc:spChg chg="mod">
          <ac:chgData name="Jocel Sabellano" userId="8bd111cad8b33478" providerId="LiveId" clId="{A00ED604-CD64-4746-88E8-C0D084FFB859}" dt="2019-06-06T23:41:01.859" v="1164" actId="20577"/>
          <ac:spMkLst>
            <pc:docMk/>
            <pc:sldMk cId="3614395373" sldId="327"/>
            <ac:spMk id="31" creationId="{178B3F06-08EE-44DC-91B7-33A8BE947D11}"/>
          </ac:spMkLst>
        </pc:spChg>
        <pc:picChg chg="add del mod">
          <ac:chgData name="Jocel Sabellano" userId="8bd111cad8b33478" providerId="LiveId" clId="{A00ED604-CD64-4746-88E8-C0D084FFB859}" dt="2019-06-06T23:39:08.614" v="1125"/>
          <ac:picMkLst>
            <pc:docMk/>
            <pc:sldMk cId="3614395373" sldId="327"/>
            <ac:picMk id="3" creationId="{0E817707-3535-4B10-8393-F6EB89ED6969}"/>
          </ac:picMkLst>
        </pc:picChg>
        <pc:picChg chg="add mod">
          <ac:chgData name="Jocel Sabellano" userId="8bd111cad8b33478" providerId="LiveId" clId="{A00ED604-CD64-4746-88E8-C0D084FFB859}" dt="2019-06-06T23:39:33.285" v="1131" actId="14861"/>
          <ac:picMkLst>
            <pc:docMk/>
            <pc:sldMk cId="3614395373" sldId="327"/>
            <ac:picMk id="8" creationId="{7A40175B-3F48-426B-9BE1-2E92BA7078D6}"/>
          </ac:picMkLst>
        </pc:picChg>
        <pc:picChg chg="del">
          <ac:chgData name="Jocel Sabellano" userId="8bd111cad8b33478" providerId="LiveId" clId="{A00ED604-CD64-4746-88E8-C0D084FFB859}" dt="2019-06-06T23:39:06.673" v="1123" actId="478"/>
          <ac:picMkLst>
            <pc:docMk/>
            <pc:sldMk cId="3614395373" sldId="327"/>
            <ac:picMk id="16" creationId="{A056FF72-49CE-4736-91DB-4A24BB2B4ABC}"/>
          </ac:picMkLst>
        </pc:picChg>
      </pc:sldChg>
      <pc:sldChg chg="delSp modSp add modNotesTx">
        <pc:chgData name="Jocel Sabellano" userId="8bd111cad8b33478" providerId="LiveId" clId="{A00ED604-CD64-4746-88E8-C0D084FFB859}" dt="2019-06-11T23:36:24.619" v="2903" actId="20577"/>
        <pc:sldMkLst>
          <pc:docMk/>
          <pc:sldMk cId="2854567066" sldId="328"/>
        </pc:sldMkLst>
        <pc:spChg chg="mod">
          <ac:chgData name="Jocel Sabellano" userId="8bd111cad8b33478" providerId="LiveId" clId="{A00ED604-CD64-4746-88E8-C0D084FFB859}" dt="2019-06-11T23:35:31.037" v="2710" actId="20577"/>
          <ac:spMkLst>
            <pc:docMk/>
            <pc:sldMk cId="2854567066" sldId="328"/>
            <ac:spMk id="6" creationId="{94801C1E-8225-444F-BCB2-17F6E0C4E4F9}"/>
          </ac:spMkLst>
        </pc:spChg>
        <pc:picChg chg="del">
          <ac:chgData name="Jocel Sabellano" userId="8bd111cad8b33478" providerId="LiveId" clId="{A00ED604-CD64-4746-88E8-C0D084FFB859}" dt="2019-06-06T23:49:28.378" v="1174" actId="478"/>
          <ac:picMkLst>
            <pc:docMk/>
            <pc:sldMk cId="2854567066" sldId="328"/>
            <ac:picMk id="8" creationId="{7A40175B-3F48-426B-9BE1-2E92BA7078D6}"/>
          </ac:picMkLst>
        </pc:picChg>
      </pc:sldChg>
      <pc:sldChg chg="ord">
        <pc:chgData name="Jocel Sabellano" userId="8bd111cad8b33478" providerId="LiveId" clId="{A00ED604-CD64-4746-88E8-C0D084FFB859}" dt="2019-06-24T15:10:53.480" v="3205"/>
        <pc:sldMkLst>
          <pc:docMk/>
          <pc:sldMk cId="2590420701" sldId="329"/>
        </pc:sldMkLst>
      </pc:sldChg>
      <pc:sldChg chg="ord">
        <pc:chgData name="Jocel Sabellano" userId="8bd111cad8b33478" providerId="LiveId" clId="{A00ED604-CD64-4746-88E8-C0D084FFB859}" dt="2019-06-24T15:10:53.480" v="3205"/>
        <pc:sldMkLst>
          <pc:docMk/>
          <pc:sldMk cId="1969596831" sldId="331"/>
        </pc:sldMkLst>
      </pc:sldChg>
      <pc:sldChg chg="ord">
        <pc:chgData name="Jocel Sabellano" userId="8bd111cad8b33478" providerId="LiveId" clId="{A00ED604-CD64-4746-88E8-C0D084FFB859}" dt="2019-06-24T15:10:53.480" v="3205"/>
        <pc:sldMkLst>
          <pc:docMk/>
          <pc:sldMk cId="2323075751" sldId="332"/>
        </pc:sldMkLst>
      </pc:sldChg>
      <pc:sldChg chg="addSp delSp modSp">
        <pc:chgData name="Jocel Sabellano" userId="8bd111cad8b33478" providerId="LiveId" clId="{A00ED604-CD64-4746-88E8-C0D084FFB859}" dt="2019-06-11T23:44:10.589" v="3161" actId="14861"/>
        <pc:sldMkLst>
          <pc:docMk/>
          <pc:sldMk cId="1966393455" sldId="333"/>
        </pc:sldMkLst>
        <pc:picChg chg="del">
          <ac:chgData name="Jocel Sabellano" userId="8bd111cad8b33478" providerId="LiveId" clId="{A00ED604-CD64-4746-88E8-C0D084FFB859}" dt="2019-06-11T23:43:56.680" v="3158" actId="478"/>
          <ac:picMkLst>
            <pc:docMk/>
            <pc:sldMk cId="1966393455" sldId="333"/>
            <ac:picMk id="2" creationId="{92ABC7F9-BEEE-42A0-B647-108491D1FBA5}"/>
          </ac:picMkLst>
        </pc:picChg>
        <pc:picChg chg="add mod">
          <ac:chgData name="Jocel Sabellano" userId="8bd111cad8b33478" providerId="LiveId" clId="{A00ED604-CD64-4746-88E8-C0D084FFB859}" dt="2019-06-11T23:44:10.589" v="3161" actId="14861"/>
          <ac:picMkLst>
            <pc:docMk/>
            <pc:sldMk cId="1966393455" sldId="333"/>
            <ac:picMk id="3" creationId="{B6E91CE0-29D3-40D0-B794-786D308EB009}"/>
          </ac:picMkLst>
        </pc:picChg>
      </pc:sldChg>
    </pc:docChg>
  </pc:docChgLst>
  <pc:docChgLst>
    <pc:chgData name="Jocel Sabellano" userId="8bd111cad8b33478" providerId="LiveId" clId="{C4EA1A86-624A-40C0-9B9B-1388E5AB10D6}"/>
    <pc:docChg chg="undo redo custSel addSld delSld modSld sldOrd">
      <pc:chgData name="Jocel Sabellano" userId="8bd111cad8b33478" providerId="LiveId" clId="{C4EA1A86-624A-40C0-9B9B-1388E5AB10D6}" dt="2019-06-26T04:16:53.908" v="14242" actId="20577"/>
      <pc:docMkLst>
        <pc:docMk/>
      </pc:docMkLst>
      <pc:sldChg chg="modSp modNotesTx">
        <pc:chgData name="Jocel Sabellano" userId="8bd111cad8b33478" providerId="LiveId" clId="{C4EA1A86-624A-40C0-9B9B-1388E5AB10D6}" dt="2019-06-26T04:15:35.024" v="14198" actId="20577"/>
        <pc:sldMkLst>
          <pc:docMk/>
          <pc:sldMk cId="1246622610" sldId="295"/>
        </pc:sldMkLst>
        <pc:spChg chg="mod">
          <ac:chgData name="Jocel Sabellano" userId="8bd111cad8b33478" providerId="LiveId" clId="{C4EA1A86-624A-40C0-9B9B-1388E5AB10D6}" dt="2019-06-03T23:10:06.562" v="128" actId="20577"/>
          <ac:spMkLst>
            <pc:docMk/>
            <pc:sldMk cId="1246622610" sldId="295"/>
            <ac:spMk id="5" creationId="{D45911F4-9DC9-0948-9943-B4AD2FB672D8}"/>
          </ac:spMkLst>
        </pc:spChg>
      </pc:sldChg>
      <pc:sldChg chg="addSp delSp modSp add del">
        <pc:chgData name="Jocel Sabellano" userId="8bd111cad8b33478" providerId="LiveId" clId="{C4EA1A86-624A-40C0-9B9B-1388E5AB10D6}" dt="2019-06-07T16:30:04.912" v="10268" actId="255"/>
        <pc:sldMkLst>
          <pc:docMk/>
          <pc:sldMk cId="24699591" sldId="299"/>
        </pc:sldMkLst>
        <pc:spChg chg="add del mod">
          <ac:chgData name="Jocel Sabellano" userId="8bd111cad8b33478" providerId="LiveId" clId="{C4EA1A86-624A-40C0-9B9B-1388E5AB10D6}" dt="2019-06-03T23:22:17.607" v="484" actId="478"/>
          <ac:spMkLst>
            <pc:docMk/>
            <pc:sldMk cId="24699591" sldId="299"/>
            <ac:spMk id="2" creationId="{36632231-8018-44FA-AC48-872CFB41702B}"/>
          </ac:spMkLst>
        </pc:spChg>
        <pc:spChg chg="add del mod">
          <ac:chgData name="Jocel Sabellano" userId="8bd111cad8b33478" providerId="LiveId" clId="{C4EA1A86-624A-40C0-9B9B-1388E5AB10D6}" dt="2019-06-03T23:17:23.223" v="215" actId="767"/>
          <ac:spMkLst>
            <pc:docMk/>
            <pc:sldMk cId="24699591" sldId="299"/>
            <ac:spMk id="3" creationId="{1A703211-4D7A-47F6-92FA-7155BEB95DE1}"/>
          </ac:spMkLst>
        </pc:spChg>
        <pc:spChg chg="add del mod">
          <ac:chgData name="Jocel Sabellano" userId="8bd111cad8b33478" providerId="LiveId" clId="{C4EA1A86-624A-40C0-9B9B-1388E5AB10D6}" dt="2019-06-03T23:24:36.165" v="508" actId="47"/>
          <ac:spMkLst>
            <pc:docMk/>
            <pc:sldMk cId="24699591" sldId="299"/>
            <ac:spMk id="4" creationId="{64209BDF-BD49-40AC-9A4A-4E369ECFC24F}"/>
          </ac:spMkLst>
        </pc:spChg>
        <pc:spChg chg="add del mod">
          <ac:chgData name="Jocel Sabellano" userId="8bd111cad8b33478" providerId="LiveId" clId="{C4EA1A86-624A-40C0-9B9B-1388E5AB10D6}" dt="2019-06-03T23:28:56.052" v="782" actId="478"/>
          <ac:spMkLst>
            <pc:docMk/>
            <pc:sldMk cId="24699591" sldId="299"/>
            <ac:spMk id="5" creationId="{F464DE74-8864-4608-B388-7FA017E35717}"/>
          </ac:spMkLst>
        </pc:spChg>
        <pc:spChg chg="mod">
          <ac:chgData name="Jocel Sabellano" userId="8bd111cad8b33478" providerId="LiveId" clId="{C4EA1A86-624A-40C0-9B9B-1388E5AB10D6}" dt="2019-06-03T23:15:13.867" v="210" actId="20577"/>
          <ac:spMkLst>
            <pc:docMk/>
            <pc:sldMk cId="24699591" sldId="299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3T23:14:57.965" v="174" actId="20577"/>
          <ac:spMkLst>
            <pc:docMk/>
            <pc:sldMk cId="24699591" sldId="299"/>
            <ac:spMk id="7" creationId="{2ECA6386-3B0C-8345-8AEA-355957AA2B64}"/>
          </ac:spMkLst>
        </pc:spChg>
        <pc:spChg chg="del">
          <ac:chgData name="Jocel Sabellano" userId="8bd111cad8b33478" providerId="LiveId" clId="{C4EA1A86-624A-40C0-9B9B-1388E5AB10D6}" dt="2019-06-03T23:14:25.505" v="147" actId="478"/>
          <ac:spMkLst>
            <pc:docMk/>
            <pc:sldMk cId="24699591" sldId="299"/>
            <ac:spMk id="8" creationId="{4494773B-1FD5-3642-95EA-9ABB7708070C}"/>
          </ac:spMkLst>
        </pc:spChg>
        <pc:spChg chg="del mod">
          <ac:chgData name="Jocel Sabellano" userId="8bd111cad8b33478" providerId="LiveId" clId="{C4EA1A86-624A-40C0-9B9B-1388E5AB10D6}" dt="2019-06-03T23:14:12.064" v="139" actId="478"/>
          <ac:spMkLst>
            <pc:docMk/>
            <pc:sldMk cId="24699591" sldId="299"/>
            <ac:spMk id="9" creationId="{4F3CA734-25FB-DC44-A1D3-14BBF640F35A}"/>
          </ac:spMkLst>
        </pc:spChg>
        <pc:spChg chg="del">
          <ac:chgData name="Jocel Sabellano" userId="8bd111cad8b33478" providerId="LiveId" clId="{C4EA1A86-624A-40C0-9B9B-1388E5AB10D6}" dt="2019-06-03T23:14:28.001" v="148" actId="478"/>
          <ac:spMkLst>
            <pc:docMk/>
            <pc:sldMk cId="24699591" sldId="299"/>
            <ac:spMk id="10" creationId="{6240011D-FDC4-1E43-8181-31C2DE72464D}"/>
          </ac:spMkLst>
        </pc:spChg>
        <pc:spChg chg="del">
          <ac:chgData name="Jocel Sabellano" userId="8bd111cad8b33478" providerId="LiveId" clId="{C4EA1A86-624A-40C0-9B9B-1388E5AB10D6}" dt="2019-06-03T23:14:18.533" v="143" actId="478"/>
          <ac:spMkLst>
            <pc:docMk/>
            <pc:sldMk cId="24699591" sldId="299"/>
            <ac:spMk id="11" creationId="{30E0328A-3FC4-4F45-A9BD-0E94B818E53A}"/>
          </ac:spMkLst>
        </pc:spChg>
        <pc:spChg chg="add del mod">
          <ac:chgData name="Jocel Sabellano" userId="8bd111cad8b33478" providerId="LiveId" clId="{C4EA1A86-624A-40C0-9B9B-1388E5AB10D6}" dt="2019-06-03T23:24:58.020" v="514" actId="1076"/>
          <ac:spMkLst>
            <pc:docMk/>
            <pc:sldMk cId="24699591" sldId="299"/>
            <ac:spMk id="21" creationId="{30F94A4E-1B37-9B4C-90F6-DA0EFCB9DA79}"/>
          </ac:spMkLst>
        </pc:spChg>
        <pc:spChg chg="del">
          <ac:chgData name="Jocel Sabellano" userId="8bd111cad8b33478" providerId="LiveId" clId="{C4EA1A86-624A-40C0-9B9B-1388E5AB10D6}" dt="2019-06-03T23:14:21.113" v="145" actId="478"/>
          <ac:spMkLst>
            <pc:docMk/>
            <pc:sldMk cId="24699591" sldId="299"/>
            <ac:spMk id="22" creationId="{48918A87-4652-204E-94AA-A706E35E9D92}"/>
          </ac:spMkLst>
        </pc:spChg>
        <pc:spChg chg="del mod">
          <ac:chgData name="Jocel Sabellano" userId="8bd111cad8b33478" providerId="LiveId" clId="{C4EA1A86-624A-40C0-9B9B-1388E5AB10D6}" dt="2019-06-03T23:14:16.296" v="142" actId="478"/>
          <ac:spMkLst>
            <pc:docMk/>
            <pc:sldMk cId="24699591" sldId="299"/>
            <ac:spMk id="23" creationId="{223366D7-B799-9948-81F0-61FA6EF6CA59}"/>
          </ac:spMkLst>
        </pc:spChg>
        <pc:spChg chg="del">
          <ac:chgData name="Jocel Sabellano" userId="8bd111cad8b33478" providerId="LiveId" clId="{C4EA1A86-624A-40C0-9B9B-1388E5AB10D6}" dt="2019-06-03T23:14:13.944" v="140" actId="478"/>
          <ac:spMkLst>
            <pc:docMk/>
            <pc:sldMk cId="24699591" sldId="299"/>
            <ac:spMk id="24" creationId="{AE8F0656-D75D-694B-BE0E-084539A2A5C5}"/>
          </ac:spMkLst>
        </pc:spChg>
        <pc:spChg chg="del mod">
          <ac:chgData name="Jocel Sabellano" userId="8bd111cad8b33478" providerId="LiveId" clId="{C4EA1A86-624A-40C0-9B9B-1388E5AB10D6}" dt="2019-06-03T23:14:40.097" v="153" actId="478"/>
          <ac:spMkLst>
            <pc:docMk/>
            <pc:sldMk cId="24699591" sldId="299"/>
            <ac:spMk id="25" creationId="{0FC53344-08B7-DE41-B968-36C3BF156BDB}"/>
          </ac:spMkLst>
        </pc:spChg>
        <pc:spChg chg="add mod">
          <ac:chgData name="Jocel Sabellano" userId="8bd111cad8b33478" providerId="LiveId" clId="{C4EA1A86-624A-40C0-9B9B-1388E5AB10D6}" dt="2019-06-07T16:30:04.912" v="10268" actId="255"/>
          <ac:spMkLst>
            <pc:docMk/>
            <pc:sldMk cId="24699591" sldId="299"/>
            <ac:spMk id="31" creationId="{178B3F06-08EE-44DC-91B7-33A8BE947D11}"/>
          </ac:spMkLst>
        </pc:spChg>
        <pc:spChg chg="add mod">
          <ac:chgData name="Jocel Sabellano" userId="8bd111cad8b33478" providerId="LiveId" clId="{C4EA1A86-624A-40C0-9B9B-1388E5AB10D6}" dt="2019-06-04T02:55:45.483" v="4250" actId="20577"/>
          <ac:spMkLst>
            <pc:docMk/>
            <pc:sldMk cId="24699591" sldId="299"/>
            <ac:spMk id="35" creationId="{2830ABB7-4859-4F6E-88EF-500D02CD3F4B}"/>
          </ac:spMkLst>
        </pc:spChg>
        <pc:picChg chg="del">
          <ac:chgData name="Jocel Sabellano" userId="8bd111cad8b33478" providerId="LiveId" clId="{C4EA1A86-624A-40C0-9B9B-1388E5AB10D6}" dt="2019-06-03T23:14:01.748" v="136" actId="478"/>
          <ac:picMkLst>
            <pc:docMk/>
            <pc:sldMk cId="24699591" sldId="299"/>
            <ac:picMk id="30" creationId="{96BA48C8-A09A-4D44-A7EC-67CBF7E6D1DB}"/>
          </ac:picMkLst>
        </pc:picChg>
        <pc:picChg chg="del">
          <ac:chgData name="Jocel Sabellano" userId="8bd111cad8b33478" providerId="LiveId" clId="{C4EA1A86-624A-40C0-9B9B-1388E5AB10D6}" dt="2019-06-03T23:14:24.192" v="146" actId="478"/>
          <ac:picMkLst>
            <pc:docMk/>
            <pc:sldMk cId="24699591" sldId="299"/>
            <ac:picMk id="36" creationId="{C8A0A174-D851-5340-8910-4989FE91D567}"/>
          </ac:picMkLst>
        </pc:picChg>
        <pc:picChg chg="del">
          <ac:chgData name="Jocel Sabellano" userId="8bd111cad8b33478" providerId="LiveId" clId="{C4EA1A86-624A-40C0-9B9B-1388E5AB10D6}" dt="2019-06-03T23:14:09.203" v="137" actId="478"/>
          <ac:picMkLst>
            <pc:docMk/>
            <pc:sldMk cId="24699591" sldId="299"/>
            <ac:picMk id="38" creationId="{5D8B8198-6F05-0B42-99F5-EA9E0831AFF7}"/>
          </ac:picMkLst>
        </pc:picChg>
        <pc:picChg chg="del">
          <ac:chgData name="Jocel Sabellano" userId="8bd111cad8b33478" providerId="LiveId" clId="{C4EA1A86-624A-40C0-9B9B-1388E5AB10D6}" dt="2019-06-03T23:14:31.217" v="150" actId="478"/>
          <ac:picMkLst>
            <pc:docMk/>
            <pc:sldMk cId="24699591" sldId="299"/>
            <ac:picMk id="39" creationId="{B73A0B91-2CD3-EC43-9ABB-424270FBC15B}"/>
          </ac:picMkLst>
        </pc:picChg>
        <pc:picChg chg="del">
          <ac:chgData name="Jocel Sabellano" userId="8bd111cad8b33478" providerId="LiveId" clId="{C4EA1A86-624A-40C0-9B9B-1388E5AB10D6}" dt="2019-06-03T23:14:19.336" v="144" actId="478"/>
          <ac:picMkLst>
            <pc:docMk/>
            <pc:sldMk cId="24699591" sldId="299"/>
            <ac:picMk id="40" creationId="{5F1A1B17-5596-4D4D-A854-43B4CFEDB65F}"/>
          </ac:picMkLst>
        </pc:picChg>
      </pc:sldChg>
      <pc:sldChg chg="addSp modSp add ord">
        <pc:chgData name="Jocel Sabellano" userId="8bd111cad8b33478" providerId="LiveId" clId="{C4EA1A86-624A-40C0-9B9B-1388E5AB10D6}" dt="2019-06-22T20:24:13.145" v="12096" actId="20577"/>
        <pc:sldMkLst>
          <pc:docMk/>
          <pc:sldMk cId="3474985618" sldId="301"/>
        </pc:sldMkLst>
        <pc:spChg chg="mod">
          <ac:chgData name="Jocel Sabellano" userId="8bd111cad8b33478" providerId="LiveId" clId="{C4EA1A86-624A-40C0-9B9B-1388E5AB10D6}" dt="2019-06-03T23:33:57.024" v="1334" actId="20577"/>
          <ac:spMkLst>
            <pc:docMk/>
            <pc:sldMk cId="3474985618" sldId="301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4T02:30:02.278" v="3423" actId="1076"/>
          <ac:spMkLst>
            <pc:docMk/>
            <pc:sldMk cId="3474985618" sldId="301"/>
            <ac:spMk id="21" creationId="{30F94A4E-1B37-9B4C-90F6-DA0EFCB9DA79}"/>
          </ac:spMkLst>
        </pc:spChg>
        <pc:spChg chg="mod">
          <ac:chgData name="Jocel Sabellano" userId="8bd111cad8b33478" providerId="LiveId" clId="{C4EA1A86-624A-40C0-9B9B-1388E5AB10D6}" dt="2019-06-22T20:21:01.997" v="12032"/>
          <ac:spMkLst>
            <pc:docMk/>
            <pc:sldMk cId="3474985618" sldId="301"/>
            <ac:spMk id="31" creationId="{178B3F06-08EE-44DC-91B7-33A8BE947D11}"/>
          </ac:spMkLst>
        </pc:spChg>
        <pc:spChg chg="mod">
          <ac:chgData name="Jocel Sabellano" userId="8bd111cad8b33478" providerId="LiveId" clId="{C4EA1A86-624A-40C0-9B9B-1388E5AB10D6}" dt="2019-06-22T20:24:13.145" v="12096" actId="20577"/>
          <ac:spMkLst>
            <pc:docMk/>
            <pc:sldMk cId="3474985618" sldId="301"/>
            <ac:spMk id="35" creationId="{2830ABB7-4859-4F6E-88EF-500D02CD3F4B}"/>
          </ac:spMkLst>
        </pc:spChg>
        <pc:picChg chg="add mod">
          <ac:chgData name="Jocel Sabellano" userId="8bd111cad8b33478" providerId="LiveId" clId="{C4EA1A86-624A-40C0-9B9B-1388E5AB10D6}" dt="2019-06-04T02:30:03.414" v="3426" actId="1076"/>
          <ac:picMkLst>
            <pc:docMk/>
            <pc:sldMk cId="3474985618" sldId="301"/>
            <ac:picMk id="3" creationId="{4564F219-F58D-40D9-A19C-BB583195F0E1}"/>
          </ac:picMkLst>
        </pc:picChg>
        <pc:picChg chg="add mod">
          <ac:chgData name="Jocel Sabellano" userId="8bd111cad8b33478" providerId="LiveId" clId="{C4EA1A86-624A-40C0-9B9B-1388E5AB10D6}" dt="2019-06-04T02:30:11.796" v="3431" actId="1076"/>
          <ac:picMkLst>
            <pc:docMk/>
            <pc:sldMk cId="3474985618" sldId="301"/>
            <ac:picMk id="8" creationId="{65DC4AAE-D9F7-4CB5-8EDA-1D3D97AA7B83}"/>
          </ac:picMkLst>
        </pc:picChg>
      </pc:sldChg>
      <pc:sldChg chg="modSp add">
        <pc:chgData name="Jocel Sabellano" userId="8bd111cad8b33478" providerId="LiveId" clId="{C4EA1A86-624A-40C0-9B9B-1388E5AB10D6}" dt="2019-06-10T04:10:15.893" v="11917" actId="255"/>
        <pc:sldMkLst>
          <pc:docMk/>
          <pc:sldMk cId="2549341699" sldId="303"/>
        </pc:sldMkLst>
        <pc:spChg chg="mod">
          <ac:chgData name="Jocel Sabellano" userId="8bd111cad8b33478" providerId="LiveId" clId="{C4EA1A86-624A-40C0-9B9B-1388E5AB10D6}" dt="2019-06-04T00:11:54.732" v="2691" actId="20577"/>
          <ac:spMkLst>
            <pc:docMk/>
            <pc:sldMk cId="2549341699" sldId="303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10T04:10:15.893" v="11917" actId="255"/>
          <ac:spMkLst>
            <pc:docMk/>
            <pc:sldMk cId="2549341699" sldId="303"/>
            <ac:spMk id="31" creationId="{178B3F06-08EE-44DC-91B7-33A8BE947D11}"/>
          </ac:spMkLst>
        </pc:spChg>
      </pc:sldChg>
      <pc:sldChg chg="addSp modSp add">
        <pc:chgData name="Jocel Sabellano" userId="8bd111cad8b33478" providerId="LiveId" clId="{C4EA1A86-624A-40C0-9B9B-1388E5AB10D6}" dt="2019-06-04T02:56:12.843" v="4253" actId="255"/>
        <pc:sldMkLst>
          <pc:docMk/>
          <pc:sldMk cId="2774680431" sldId="304"/>
        </pc:sldMkLst>
        <pc:spChg chg="mod">
          <ac:chgData name="Jocel Sabellano" userId="8bd111cad8b33478" providerId="LiveId" clId="{C4EA1A86-624A-40C0-9B9B-1388E5AB10D6}" dt="2019-06-04T00:12:02.159" v="2694" actId="20577"/>
          <ac:spMkLst>
            <pc:docMk/>
            <pc:sldMk cId="2774680431" sldId="304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4T02:56:12.843" v="4253" actId="255"/>
          <ac:spMkLst>
            <pc:docMk/>
            <pc:sldMk cId="2774680431" sldId="304"/>
            <ac:spMk id="31" creationId="{178B3F06-08EE-44DC-91B7-33A8BE947D11}"/>
          </ac:spMkLst>
        </pc:spChg>
        <pc:picChg chg="add mod">
          <ac:chgData name="Jocel Sabellano" userId="8bd111cad8b33478" providerId="LiveId" clId="{C4EA1A86-624A-40C0-9B9B-1388E5AB10D6}" dt="2019-06-04T00:29:21.932" v="2734" actId="14861"/>
          <ac:picMkLst>
            <pc:docMk/>
            <pc:sldMk cId="2774680431" sldId="304"/>
            <ac:picMk id="3" creationId="{EB4BF8E4-8989-4D47-818E-4A0936E792F1}"/>
          </ac:picMkLst>
        </pc:picChg>
      </pc:sldChg>
      <pc:sldChg chg="addSp delSp modSp add">
        <pc:chgData name="Jocel Sabellano" userId="8bd111cad8b33478" providerId="LiveId" clId="{C4EA1A86-624A-40C0-9B9B-1388E5AB10D6}" dt="2019-06-08T00:43:24.287" v="11122" actId="1037"/>
        <pc:sldMkLst>
          <pc:docMk/>
          <pc:sldMk cId="150250494" sldId="305"/>
        </pc:sldMkLst>
        <pc:spChg chg="mod">
          <ac:chgData name="Jocel Sabellano" userId="8bd111cad8b33478" providerId="LiveId" clId="{C4EA1A86-624A-40C0-9B9B-1388E5AB10D6}" dt="2019-06-04T02:52:09.314" v="4185" actId="20577"/>
          <ac:spMkLst>
            <pc:docMk/>
            <pc:sldMk cId="150250494" sldId="305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4T02:56:29.540" v="4255" actId="255"/>
          <ac:spMkLst>
            <pc:docMk/>
            <pc:sldMk cId="150250494" sldId="305"/>
            <ac:spMk id="31" creationId="{178B3F06-08EE-44DC-91B7-33A8BE947D11}"/>
          </ac:spMkLst>
        </pc:spChg>
        <pc:picChg chg="del">
          <ac:chgData name="Jocel Sabellano" userId="8bd111cad8b33478" providerId="LiveId" clId="{C4EA1A86-624A-40C0-9B9B-1388E5AB10D6}" dt="2019-06-04T02:35:55.077" v="3456" actId="478"/>
          <ac:picMkLst>
            <pc:docMk/>
            <pc:sldMk cId="150250494" sldId="305"/>
            <ac:picMk id="3" creationId="{EB4BF8E4-8989-4D47-818E-4A0936E792F1}"/>
          </ac:picMkLst>
        </pc:picChg>
        <pc:picChg chg="add del mod">
          <ac:chgData name="Jocel Sabellano" userId="8bd111cad8b33478" providerId="LiveId" clId="{C4EA1A86-624A-40C0-9B9B-1388E5AB10D6}" dt="2019-06-04T02:37:12.915" v="3462" actId="478"/>
          <ac:picMkLst>
            <pc:docMk/>
            <pc:sldMk cId="150250494" sldId="305"/>
            <ac:picMk id="5" creationId="{526F6777-EED2-49BF-8ECF-1AB11C0D5A3B}"/>
          </ac:picMkLst>
        </pc:picChg>
        <pc:picChg chg="add mod">
          <ac:chgData name="Jocel Sabellano" userId="8bd111cad8b33478" providerId="LiveId" clId="{C4EA1A86-624A-40C0-9B9B-1388E5AB10D6}" dt="2019-06-08T00:43:20.883" v="11102" actId="1037"/>
          <ac:picMkLst>
            <pc:docMk/>
            <pc:sldMk cId="150250494" sldId="305"/>
            <ac:picMk id="9" creationId="{BE1E500C-F88E-434B-BA57-E73BBF961403}"/>
          </ac:picMkLst>
        </pc:picChg>
        <pc:picChg chg="add mod">
          <ac:chgData name="Jocel Sabellano" userId="8bd111cad8b33478" providerId="LiveId" clId="{C4EA1A86-624A-40C0-9B9B-1388E5AB10D6}" dt="2019-06-08T00:43:24.287" v="11122" actId="1037"/>
          <ac:picMkLst>
            <pc:docMk/>
            <pc:sldMk cId="150250494" sldId="305"/>
            <ac:picMk id="10" creationId="{55AE9163-9E18-45D5-8E00-25DE6A4D3EC0}"/>
          </ac:picMkLst>
        </pc:picChg>
      </pc:sldChg>
      <pc:sldChg chg="addSp delSp modSp add modNotesTx">
        <pc:chgData name="Jocel Sabellano" userId="8bd111cad8b33478" providerId="LiveId" clId="{C4EA1A86-624A-40C0-9B9B-1388E5AB10D6}" dt="2019-06-26T04:06:07.885" v="13656" actId="20577"/>
        <pc:sldMkLst>
          <pc:docMk/>
          <pc:sldMk cId="1750386416" sldId="307"/>
        </pc:sldMkLst>
        <pc:spChg chg="mod">
          <ac:chgData name="Jocel Sabellano" userId="8bd111cad8b33478" providerId="LiveId" clId="{C4EA1A86-624A-40C0-9B9B-1388E5AB10D6}" dt="2019-06-04T04:39:23.031" v="5831" actId="20577"/>
          <ac:spMkLst>
            <pc:docMk/>
            <pc:sldMk cId="1750386416" sldId="307"/>
            <ac:spMk id="6" creationId="{94801C1E-8225-444F-BCB2-17F6E0C4E4F9}"/>
          </ac:spMkLst>
        </pc:spChg>
        <pc:spChg chg="add del mod">
          <ac:chgData name="Jocel Sabellano" userId="8bd111cad8b33478" providerId="LiveId" clId="{C4EA1A86-624A-40C0-9B9B-1388E5AB10D6}" dt="2019-06-04T05:27:29.518" v="6225" actId="478"/>
          <ac:spMkLst>
            <pc:docMk/>
            <pc:sldMk cId="1750386416" sldId="307"/>
            <ac:spMk id="13" creationId="{1B26C8E9-F5D9-4C85-BD4D-CEB8504190F4}"/>
          </ac:spMkLst>
        </pc:spChg>
        <pc:spChg chg="add mod">
          <ac:chgData name="Jocel Sabellano" userId="8bd111cad8b33478" providerId="LiveId" clId="{C4EA1A86-624A-40C0-9B9B-1388E5AB10D6}" dt="2019-06-07T16:47:55.490" v="10423" actId="20577"/>
          <ac:spMkLst>
            <pc:docMk/>
            <pc:sldMk cId="1750386416" sldId="307"/>
            <ac:spMk id="15" creationId="{026205BA-4D54-424A-B3D0-6C617A99071D}"/>
          </ac:spMkLst>
        </pc:spChg>
        <pc:spChg chg="mod">
          <ac:chgData name="Jocel Sabellano" userId="8bd111cad8b33478" providerId="LiveId" clId="{C4EA1A86-624A-40C0-9B9B-1388E5AB10D6}" dt="2019-06-04T03:47:56.609" v="5258" actId="1076"/>
          <ac:spMkLst>
            <pc:docMk/>
            <pc:sldMk cId="1750386416" sldId="307"/>
            <ac:spMk id="21" creationId="{30F94A4E-1B37-9B4C-90F6-DA0EFCB9DA79}"/>
          </ac:spMkLst>
        </pc:spChg>
        <pc:spChg chg="mod">
          <ac:chgData name="Jocel Sabellano" userId="8bd111cad8b33478" providerId="LiveId" clId="{C4EA1A86-624A-40C0-9B9B-1388E5AB10D6}" dt="2019-06-07T16:47:52.851" v="10422" actId="20577"/>
          <ac:spMkLst>
            <pc:docMk/>
            <pc:sldMk cId="1750386416" sldId="307"/>
            <ac:spMk id="31" creationId="{178B3F06-08EE-44DC-91B7-33A8BE947D11}"/>
          </ac:spMkLst>
        </pc:spChg>
        <pc:picChg chg="add del mod">
          <ac:chgData name="Jocel Sabellano" userId="8bd111cad8b33478" providerId="LiveId" clId="{C4EA1A86-624A-40C0-9B9B-1388E5AB10D6}" dt="2019-06-04T04:59:12.685" v="6137"/>
          <ac:picMkLst>
            <pc:docMk/>
            <pc:sldMk cId="1750386416" sldId="307"/>
            <ac:picMk id="2" creationId="{51FF3D72-FFB8-44C5-A452-734DAED83E24}"/>
          </ac:picMkLst>
        </pc:picChg>
        <pc:picChg chg="add del">
          <ac:chgData name="Jocel Sabellano" userId="8bd111cad8b33478" providerId="LiveId" clId="{C4EA1A86-624A-40C0-9B9B-1388E5AB10D6}" dt="2019-06-04T04:59:57.273" v="6139"/>
          <ac:picMkLst>
            <pc:docMk/>
            <pc:sldMk cId="1750386416" sldId="307"/>
            <ac:picMk id="3" creationId="{F9AE1593-C2B5-429B-9A53-3FD2A73FEC6D}"/>
          </ac:picMkLst>
        </pc:picChg>
        <pc:picChg chg="add del mod">
          <ac:chgData name="Jocel Sabellano" userId="8bd111cad8b33478" providerId="LiveId" clId="{C4EA1A86-624A-40C0-9B9B-1388E5AB10D6}" dt="2019-06-04T05:00:51.337" v="6158" actId="478"/>
          <ac:picMkLst>
            <pc:docMk/>
            <pc:sldMk cId="1750386416" sldId="307"/>
            <ac:picMk id="5" creationId="{F5D3F722-BEEB-46BA-A8E1-A8F40C342D99}"/>
          </ac:picMkLst>
        </pc:picChg>
        <pc:picChg chg="add del mod">
          <ac:chgData name="Jocel Sabellano" userId="8bd111cad8b33478" providerId="LiveId" clId="{C4EA1A86-624A-40C0-9B9B-1388E5AB10D6}" dt="2019-06-04T05:19:48.990" v="6201"/>
          <ac:picMkLst>
            <pc:docMk/>
            <pc:sldMk cId="1750386416" sldId="307"/>
            <ac:picMk id="8" creationId="{B700A727-7AE2-407E-A10B-90EB3DC85AF2}"/>
          </ac:picMkLst>
        </pc:picChg>
        <pc:picChg chg="add del mod">
          <ac:chgData name="Jocel Sabellano" userId="8bd111cad8b33478" providerId="LiveId" clId="{C4EA1A86-624A-40C0-9B9B-1388E5AB10D6}" dt="2019-06-04T05:26:13.222" v="6215" actId="478"/>
          <ac:picMkLst>
            <pc:docMk/>
            <pc:sldMk cId="1750386416" sldId="307"/>
            <ac:picMk id="9" creationId="{92A27143-B377-4A03-BD6C-3E93B8681E6D}"/>
          </ac:picMkLst>
        </pc:picChg>
        <pc:picChg chg="add del mod">
          <ac:chgData name="Jocel Sabellano" userId="8bd111cad8b33478" providerId="LiveId" clId="{C4EA1A86-624A-40C0-9B9B-1388E5AB10D6}" dt="2019-06-04T05:24:20.254" v="6209" actId="478"/>
          <ac:picMkLst>
            <pc:docMk/>
            <pc:sldMk cId="1750386416" sldId="307"/>
            <ac:picMk id="10" creationId="{302F3EC7-C9CB-4E5A-88E4-7F86127319F7}"/>
          </ac:picMkLst>
        </pc:picChg>
        <pc:picChg chg="add del mod">
          <ac:chgData name="Jocel Sabellano" userId="8bd111cad8b33478" providerId="LiveId" clId="{C4EA1A86-624A-40C0-9B9B-1388E5AB10D6}" dt="2019-06-04T05:26:10.734" v="6214" actId="478"/>
          <ac:picMkLst>
            <pc:docMk/>
            <pc:sldMk cId="1750386416" sldId="307"/>
            <ac:picMk id="11" creationId="{EA5AD94D-E4CC-48E6-B6C1-A653D6A1CA41}"/>
          </ac:picMkLst>
        </pc:picChg>
        <pc:picChg chg="add del">
          <ac:chgData name="Jocel Sabellano" userId="8bd111cad8b33478" providerId="LiveId" clId="{C4EA1A86-624A-40C0-9B9B-1388E5AB10D6}" dt="2019-06-04T05:26:25.868" v="6217"/>
          <ac:picMkLst>
            <pc:docMk/>
            <pc:sldMk cId="1750386416" sldId="307"/>
            <ac:picMk id="12" creationId="{EE008FAE-15DA-41B4-82BB-B8B82E94E19B}"/>
          </ac:picMkLst>
        </pc:picChg>
        <pc:picChg chg="add del mod">
          <ac:chgData name="Jocel Sabellano" userId="8bd111cad8b33478" providerId="LiveId" clId="{C4EA1A86-624A-40C0-9B9B-1388E5AB10D6}" dt="2019-06-04T05:00:48.888" v="6156"/>
          <ac:picMkLst>
            <pc:docMk/>
            <pc:sldMk cId="1750386416" sldId="307"/>
            <ac:picMk id="18" creationId="{240EC824-6B84-4A7B-A859-43B151A04C9B}"/>
          </ac:picMkLst>
        </pc:picChg>
      </pc:sldChg>
      <pc:sldChg chg="modSp add modNotesTx">
        <pc:chgData name="Jocel Sabellano" userId="8bd111cad8b33478" providerId="LiveId" clId="{C4EA1A86-624A-40C0-9B9B-1388E5AB10D6}" dt="2019-06-26T04:05:26.272" v="13617" actId="20577"/>
        <pc:sldMkLst>
          <pc:docMk/>
          <pc:sldMk cId="1809994145" sldId="310"/>
        </pc:sldMkLst>
        <pc:spChg chg="mod">
          <ac:chgData name="Jocel Sabellano" userId="8bd111cad8b33478" providerId="LiveId" clId="{C4EA1A86-624A-40C0-9B9B-1388E5AB10D6}" dt="2019-06-23T20:48:43.014" v="13160" actId="5793"/>
          <ac:spMkLst>
            <pc:docMk/>
            <pc:sldMk cId="1809994145" sldId="310"/>
            <ac:spMk id="31" creationId="{178B3F06-08EE-44DC-91B7-33A8BE947D11}"/>
          </ac:spMkLst>
        </pc:spChg>
      </pc:sldChg>
      <pc:sldChg chg="addSp delSp modSp add modNotesTx">
        <pc:chgData name="Jocel Sabellano" userId="8bd111cad8b33478" providerId="LiveId" clId="{C4EA1A86-624A-40C0-9B9B-1388E5AB10D6}" dt="2019-06-26T04:03:39.094" v="13356" actId="20577"/>
        <pc:sldMkLst>
          <pc:docMk/>
          <pc:sldMk cId="2400075298" sldId="311"/>
        </pc:sldMkLst>
        <pc:spChg chg="mod">
          <ac:chgData name="Jocel Sabellano" userId="8bd111cad8b33478" providerId="LiveId" clId="{C4EA1A86-624A-40C0-9B9B-1388E5AB10D6}" dt="2019-06-07T16:47:39.420" v="10421" actId="20577"/>
          <ac:spMkLst>
            <pc:docMk/>
            <pc:sldMk cId="2400075298" sldId="311"/>
            <ac:spMk id="31" creationId="{178B3F06-08EE-44DC-91B7-33A8BE947D11}"/>
          </ac:spMkLst>
        </pc:spChg>
        <pc:picChg chg="del">
          <ac:chgData name="Jocel Sabellano" userId="8bd111cad8b33478" providerId="LiveId" clId="{C4EA1A86-624A-40C0-9B9B-1388E5AB10D6}" dt="2019-06-04T03:23:07.372" v="5074" actId="478"/>
          <ac:picMkLst>
            <pc:docMk/>
            <pc:sldMk cId="2400075298" sldId="311"/>
            <ac:picMk id="1026" creationId="{D7A0123E-A501-42A3-9507-E5F5A4F43F28}"/>
          </ac:picMkLst>
        </pc:picChg>
        <pc:picChg chg="add del mod">
          <ac:chgData name="Jocel Sabellano" userId="8bd111cad8b33478" providerId="LiveId" clId="{C4EA1A86-624A-40C0-9B9B-1388E5AB10D6}" dt="2019-06-04T03:42:02.766" v="5127" actId="478"/>
          <ac:picMkLst>
            <pc:docMk/>
            <pc:sldMk cId="2400075298" sldId="311"/>
            <ac:picMk id="2050" creationId="{DBFCCC45-83C8-45AE-B0C1-D22073BE9D16}"/>
          </ac:picMkLst>
        </pc:picChg>
        <pc:picChg chg="add del mod">
          <ac:chgData name="Jocel Sabellano" userId="8bd111cad8b33478" providerId="LiveId" clId="{C4EA1A86-624A-40C0-9B9B-1388E5AB10D6}" dt="2019-06-04T03:42:43.296" v="5134" actId="14861"/>
          <ac:picMkLst>
            <pc:docMk/>
            <pc:sldMk cId="2400075298" sldId="311"/>
            <ac:picMk id="2052" creationId="{C3AAC575-FE26-462C-A998-D566E9646747}"/>
          </ac:picMkLst>
        </pc:picChg>
      </pc:sldChg>
      <pc:sldChg chg="addSp modSp add modNotesTx">
        <pc:chgData name="Jocel Sabellano" userId="8bd111cad8b33478" providerId="LiveId" clId="{C4EA1A86-624A-40C0-9B9B-1388E5AB10D6}" dt="2019-06-26T04:08:06.326" v="14087" actId="20577"/>
        <pc:sldMkLst>
          <pc:docMk/>
          <pc:sldMk cId="3289528945" sldId="312"/>
        </pc:sldMkLst>
        <pc:spChg chg="mod">
          <ac:chgData name="Jocel Sabellano" userId="8bd111cad8b33478" providerId="LiveId" clId="{C4EA1A86-624A-40C0-9B9B-1388E5AB10D6}" dt="2019-06-05T00:24:13.862" v="6317" actId="20577"/>
          <ac:spMkLst>
            <pc:docMk/>
            <pc:sldMk cId="3289528945" sldId="312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4T05:32:04.791" v="6269" actId="20577"/>
          <ac:spMkLst>
            <pc:docMk/>
            <pc:sldMk cId="3289528945" sldId="312"/>
            <ac:spMk id="7" creationId="{2ECA6386-3B0C-8345-8AEA-355957AA2B64}"/>
          </ac:spMkLst>
        </pc:spChg>
        <pc:spChg chg="mod">
          <ac:chgData name="Jocel Sabellano" userId="8bd111cad8b33478" providerId="LiveId" clId="{C4EA1A86-624A-40C0-9B9B-1388E5AB10D6}" dt="2019-06-05T01:24:51.396" v="7195" actId="1038"/>
          <ac:spMkLst>
            <pc:docMk/>
            <pc:sldMk cId="3289528945" sldId="312"/>
            <ac:spMk id="15" creationId="{026205BA-4D54-424A-B3D0-6C617A99071D}"/>
          </ac:spMkLst>
        </pc:spChg>
        <pc:spChg chg="add mod">
          <ac:chgData name="Jocel Sabellano" userId="8bd111cad8b33478" providerId="LiveId" clId="{C4EA1A86-624A-40C0-9B9B-1388E5AB10D6}" dt="2019-06-07T16:34:46.292" v="10339" actId="255"/>
          <ac:spMkLst>
            <pc:docMk/>
            <pc:sldMk cId="3289528945" sldId="312"/>
            <ac:spMk id="16" creationId="{443708DF-CB54-4BF1-A692-CBE1459AE7FB}"/>
          </ac:spMkLst>
        </pc:spChg>
        <pc:spChg chg="mod">
          <ac:chgData name="Jocel Sabellano" userId="8bd111cad8b33478" providerId="LiveId" clId="{C4EA1A86-624A-40C0-9B9B-1388E5AB10D6}" dt="2019-06-23T17:14:31.591" v="12140" actId="20577"/>
          <ac:spMkLst>
            <pc:docMk/>
            <pc:sldMk cId="3289528945" sldId="312"/>
            <ac:spMk id="31" creationId="{178B3F06-08EE-44DC-91B7-33A8BE947D11}"/>
          </ac:spMkLst>
        </pc:spChg>
        <pc:picChg chg="mod">
          <ac:chgData name="Jocel Sabellano" userId="8bd111cad8b33478" providerId="LiveId" clId="{C4EA1A86-624A-40C0-9B9B-1388E5AB10D6}" dt="2019-06-07T16:34:33.772" v="10337" actId="1038"/>
          <ac:picMkLst>
            <pc:docMk/>
            <pc:sldMk cId="3289528945" sldId="312"/>
            <ac:picMk id="5" creationId="{F1F51C9F-A019-4869-8D99-26EF3EA7C340}"/>
          </ac:picMkLst>
        </pc:picChg>
      </pc:sldChg>
      <pc:sldChg chg="addSp delSp modSp add delAnim modAnim modNotesTx">
        <pc:chgData name="Jocel Sabellano" userId="8bd111cad8b33478" providerId="LiveId" clId="{C4EA1A86-624A-40C0-9B9B-1388E5AB10D6}" dt="2019-06-07T16:49:23.584" v="10429" actId="20577"/>
        <pc:sldMkLst>
          <pc:docMk/>
          <pc:sldMk cId="2594733270" sldId="313"/>
        </pc:sldMkLst>
        <pc:spChg chg="mod">
          <ac:chgData name="Jocel Sabellano" userId="8bd111cad8b33478" providerId="LiveId" clId="{C4EA1A86-624A-40C0-9B9B-1388E5AB10D6}" dt="2019-06-05T01:53:27.654" v="7615" actId="20577"/>
          <ac:spMkLst>
            <pc:docMk/>
            <pc:sldMk cId="2594733270" sldId="313"/>
            <ac:spMk id="6" creationId="{94801C1E-8225-444F-BCB2-17F6E0C4E4F9}"/>
          </ac:spMkLst>
        </pc:spChg>
        <pc:spChg chg="del">
          <ac:chgData name="Jocel Sabellano" userId="8bd111cad8b33478" providerId="LiveId" clId="{C4EA1A86-624A-40C0-9B9B-1388E5AB10D6}" dt="2019-06-05T01:02:15.831" v="7133" actId="478"/>
          <ac:spMkLst>
            <pc:docMk/>
            <pc:sldMk cId="2594733270" sldId="313"/>
            <ac:spMk id="15" creationId="{026205BA-4D54-424A-B3D0-6C617A99071D}"/>
          </ac:spMkLst>
        </pc:spChg>
        <pc:spChg chg="del">
          <ac:chgData name="Jocel Sabellano" userId="8bd111cad8b33478" providerId="LiveId" clId="{C4EA1A86-624A-40C0-9B9B-1388E5AB10D6}" dt="2019-06-05T01:02:22.071" v="7134" actId="478"/>
          <ac:spMkLst>
            <pc:docMk/>
            <pc:sldMk cId="2594733270" sldId="313"/>
            <ac:spMk id="16" creationId="{443708DF-CB54-4BF1-A692-CBE1459AE7FB}"/>
          </ac:spMkLst>
        </pc:spChg>
        <pc:spChg chg="mod">
          <ac:chgData name="Jocel Sabellano" userId="8bd111cad8b33478" providerId="LiveId" clId="{C4EA1A86-624A-40C0-9B9B-1388E5AB10D6}" dt="2019-06-07T16:35:01.892" v="10341" actId="1076"/>
          <ac:spMkLst>
            <pc:docMk/>
            <pc:sldMk cId="2594733270" sldId="313"/>
            <ac:spMk id="21" creationId="{30F94A4E-1B37-9B4C-90F6-DA0EFCB9DA79}"/>
          </ac:spMkLst>
        </pc:spChg>
        <pc:spChg chg="mod">
          <ac:chgData name="Jocel Sabellano" userId="8bd111cad8b33478" providerId="LiveId" clId="{C4EA1A86-624A-40C0-9B9B-1388E5AB10D6}" dt="2019-06-07T16:49:23.584" v="10429" actId="20577"/>
          <ac:spMkLst>
            <pc:docMk/>
            <pc:sldMk cId="2594733270" sldId="313"/>
            <ac:spMk id="31" creationId="{178B3F06-08EE-44DC-91B7-33A8BE947D11}"/>
          </ac:spMkLst>
        </pc:spChg>
        <pc:picChg chg="add del mod">
          <ac:chgData name="Jocel Sabellano" userId="8bd111cad8b33478" providerId="LiveId" clId="{C4EA1A86-624A-40C0-9B9B-1388E5AB10D6}" dt="2019-06-05T01:20:48.978" v="7138" actId="478"/>
          <ac:picMkLst>
            <pc:docMk/>
            <pc:sldMk cId="2594733270" sldId="313"/>
            <ac:picMk id="3" creationId="{7B5A25EE-B6D9-42E7-83F7-DC7A62CEA0BE}"/>
          </ac:picMkLst>
        </pc:picChg>
        <pc:picChg chg="add del mod">
          <ac:chgData name="Jocel Sabellano" userId="8bd111cad8b33478" providerId="LiveId" clId="{C4EA1A86-624A-40C0-9B9B-1388E5AB10D6}" dt="2019-06-05T01:30:52.924" v="7231" actId="478"/>
          <ac:picMkLst>
            <pc:docMk/>
            <pc:sldMk cId="2594733270" sldId="313"/>
            <ac:picMk id="8" creationId="{A3832665-8DB4-4712-8B87-B834ECBD4707}"/>
          </ac:picMkLst>
        </pc:picChg>
        <pc:picChg chg="add del mod">
          <ac:chgData name="Jocel Sabellano" userId="8bd111cad8b33478" providerId="LiveId" clId="{C4EA1A86-624A-40C0-9B9B-1388E5AB10D6}" dt="2019-06-05T01:34:22.109" v="7240" actId="478"/>
          <ac:picMkLst>
            <pc:docMk/>
            <pc:sldMk cId="2594733270" sldId="313"/>
            <ac:picMk id="9" creationId="{4FDCC93D-0E61-44BA-9FF9-16BA6D95DA4D}"/>
          </ac:picMkLst>
        </pc:picChg>
        <pc:picChg chg="add mod">
          <ac:chgData name="Jocel Sabellano" userId="8bd111cad8b33478" providerId="LiveId" clId="{C4EA1A86-624A-40C0-9B9B-1388E5AB10D6}" dt="2019-06-05T01:38:03.525" v="7250" actId="1440"/>
          <ac:picMkLst>
            <pc:docMk/>
            <pc:sldMk cId="2594733270" sldId="313"/>
            <ac:picMk id="10" creationId="{7A834BB7-1DC5-4FF3-B12D-C5E80544233E}"/>
          </ac:picMkLst>
        </pc:picChg>
      </pc:sldChg>
      <pc:sldChg chg="addSp delSp modSp add delAnim modNotesTx">
        <pc:chgData name="Jocel Sabellano" userId="8bd111cad8b33478" providerId="LiveId" clId="{C4EA1A86-624A-40C0-9B9B-1388E5AB10D6}" dt="2019-06-07T16:35:23.859" v="10344" actId="255"/>
        <pc:sldMkLst>
          <pc:docMk/>
          <pc:sldMk cId="1551869367" sldId="314"/>
        </pc:sldMkLst>
        <pc:spChg chg="mod">
          <ac:chgData name="Jocel Sabellano" userId="8bd111cad8b33478" providerId="LiveId" clId="{C4EA1A86-624A-40C0-9B9B-1388E5AB10D6}" dt="2019-06-05T01:53:37.113" v="7616"/>
          <ac:spMkLst>
            <pc:docMk/>
            <pc:sldMk cId="1551869367" sldId="314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5T01:48:59.118" v="7569" actId="14861"/>
          <ac:spMkLst>
            <pc:docMk/>
            <pc:sldMk cId="1551869367" sldId="314"/>
            <ac:spMk id="21" creationId="{30F94A4E-1B37-9B4C-90F6-DA0EFCB9DA79}"/>
          </ac:spMkLst>
        </pc:spChg>
        <pc:spChg chg="mod">
          <ac:chgData name="Jocel Sabellano" userId="8bd111cad8b33478" providerId="LiveId" clId="{C4EA1A86-624A-40C0-9B9B-1388E5AB10D6}" dt="2019-06-07T16:35:23.859" v="10344" actId="255"/>
          <ac:spMkLst>
            <pc:docMk/>
            <pc:sldMk cId="1551869367" sldId="314"/>
            <ac:spMk id="31" creationId="{178B3F06-08EE-44DC-91B7-33A8BE947D11}"/>
          </ac:spMkLst>
        </pc:spChg>
        <pc:picChg chg="add del mod">
          <ac:chgData name="Jocel Sabellano" userId="8bd111cad8b33478" providerId="LiveId" clId="{C4EA1A86-624A-40C0-9B9B-1388E5AB10D6}" dt="2019-06-05T01:41:12.693" v="7260" actId="478"/>
          <ac:picMkLst>
            <pc:docMk/>
            <pc:sldMk cId="1551869367" sldId="314"/>
            <ac:picMk id="2" creationId="{22521386-EDAB-4B8A-B4F2-10DBA44CBF7B}"/>
          </ac:picMkLst>
        </pc:picChg>
        <pc:picChg chg="add del">
          <ac:chgData name="Jocel Sabellano" userId="8bd111cad8b33478" providerId="LiveId" clId="{C4EA1A86-624A-40C0-9B9B-1388E5AB10D6}" dt="2019-06-05T01:41:15.848" v="7262"/>
          <ac:picMkLst>
            <pc:docMk/>
            <pc:sldMk cId="1551869367" sldId="314"/>
            <ac:picMk id="3" creationId="{5482263B-EE36-4DC9-9A57-4A833F101645}"/>
          </ac:picMkLst>
        </pc:picChg>
        <pc:picChg chg="add mod">
          <ac:chgData name="Jocel Sabellano" userId="8bd111cad8b33478" providerId="LiveId" clId="{C4EA1A86-624A-40C0-9B9B-1388E5AB10D6}" dt="2019-06-05T01:48:28.264" v="7315" actId="14861"/>
          <ac:picMkLst>
            <pc:docMk/>
            <pc:sldMk cId="1551869367" sldId="314"/>
            <ac:picMk id="5" creationId="{D7B72B74-FF3A-4CCD-9CFF-43795213E544}"/>
          </ac:picMkLst>
        </pc:picChg>
        <pc:picChg chg="del">
          <ac:chgData name="Jocel Sabellano" userId="8bd111cad8b33478" providerId="LiveId" clId="{C4EA1A86-624A-40C0-9B9B-1388E5AB10D6}" dt="2019-06-05T01:39:29.056" v="7252" actId="478"/>
          <ac:picMkLst>
            <pc:docMk/>
            <pc:sldMk cId="1551869367" sldId="314"/>
            <ac:picMk id="10" creationId="{7A834BB7-1DC5-4FF3-B12D-C5E80544233E}"/>
          </ac:picMkLst>
        </pc:picChg>
      </pc:sldChg>
      <pc:sldChg chg="addSp delSp modSp add modNotesTx">
        <pc:chgData name="Jocel Sabellano" userId="8bd111cad8b33478" providerId="LiveId" clId="{C4EA1A86-624A-40C0-9B9B-1388E5AB10D6}" dt="2019-06-07T16:36:06.928" v="10360" actId="20577"/>
        <pc:sldMkLst>
          <pc:docMk/>
          <pc:sldMk cId="1208077917" sldId="315"/>
        </pc:sldMkLst>
        <pc:spChg chg="mod">
          <ac:chgData name="Jocel Sabellano" userId="8bd111cad8b33478" providerId="LiveId" clId="{C4EA1A86-624A-40C0-9B9B-1388E5AB10D6}" dt="2019-06-05T01:53:39.579" v="7617"/>
          <ac:spMkLst>
            <pc:docMk/>
            <pc:sldMk cId="1208077917" sldId="315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7T16:36:06.928" v="10360" actId="20577"/>
          <ac:spMkLst>
            <pc:docMk/>
            <pc:sldMk cId="1208077917" sldId="315"/>
            <ac:spMk id="31" creationId="{178B3F06-08EE-44DC-91B7-33A8BE947D11}"/>
          </ac:spMkLst>
        </pc:spChg>
        <pc:picChg chg="add mod">
          <ac:chgData name="Jocel Sabellano" userId="8bd111cad8b33478" providerId="LiveId" clId="{C4EA1A86-624A-40C0-9B9B-1388E5AB10D6}" dt="2019-06-07T16:35:45.694" v="10347" actId="14100"/>
          <ac:picMkLst>
            <pc:docMk/>
            <pc:sldMk cId="1208077917" sldId="315"/>
            <ac:picMk id="2" creationId="{0E219A59-30E1-42C9-B360-AF94174F6189}"/>
          </ac:picMkLst>
        </pc:picChg>
        <pc:picChg chg="del">
          <ac:chgData name="Jocel Sabellano" userId="8bd111cad8b33478" providerId="LiveId" clId="{C4EA1A86-624A-40C0-9B9B-1388E5AB10D6}" dt="2019-06-05T01:42:54.365" v="7273" actId="478"/>
          <ac:picMkLst>
            <pc:docMk/>
            <pc:sldMk cId="1208077917" sldId="315"/>
            <ac:picMk id="5" creationId="{D7B72B74-FF3A-4CCD-9CFF-43795213E544}"/>
          </ac:picMkLst>
        </pc:picChg>
      </pc:sldChg>
      <pc:sldChg chg="addSp delSp modSp add modNotesTx">
        <pc:chgData name="Jocel Sabellano" userId="8bd111cad8b33478" providerId="LiveId" clId="{C4EA1A86-624A-40C0-9B9B-1388E5AB10D6}" dt="2019-06-07T16:36:35.465" v="10385" actId="1038"/>
        <pc:sldMkLst>
          <pc:docMk/>
          <pc:sldMk cId="1194118213" sldId="316"/>
        </pc:sldMkLst>
        <pc:spChg chg="mod">
          <ac:chgData name="Jocel Sabellano" userId="8bd111cad8b33478" providerId="LiveId" clId="{C4EA1A86-624A-40C0-9B9B-1388E5AB10D6}" dt="2019-06-05T01:53:44.906" v="7618"/>
          <ac:spMkLst>
            <pc:docMk/>
            <pc:sldMk cId="1194118213" sldId="316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7T16:36:31.657" v="10362" actId="255"/>
          <ac:spMkLst>
            <pc:docMk/>
            <pc:sldMk cId="1194118213" sldId="316"/>
            <ac:spMk id="31" creationId="{178B3F06-08EE-44DC-91B7-33A8BE947D11}"/>
          </ac:spMkLst>
        </pc:spChg>
        <pc:picChg chg="del">
          <ac:chgData name="Jocel Sabellano" userId="8bd111cad8b33478" providerId="LiveId" clId="{C4EA1A86-624A-40C0-9B9B-1388E5AB10D6}" dt="2019-06-05T01:43:45.114" v="7283" actId="478"/>
          <ac:picMkLst>
            <pc:docMk/>
            <pc:sldMk cId="1194118213" sldId="316"/>
            <ac:picMk id="2" creationId="{0E219A59-30E1-42C9-B360-AF94174F6189}"/>
          </ac:picMkLst>
        </pc:picChg>
        <pc:picChg chg="add mod">
          <ac:chgData name="Jocel Sabellano" userId="8bd111cad8b33478" providerId="LiveId" clId="{C4EA1A86-624A-40C0-9B9B-1388E5AB10D6}" dt="2019-06-07T16:36:35.465" v="10385" actId="1038"/>
          <ac:picMkLst>
            <pc:docMk/>
            <pc:sldMk cId="1194118213" sldId="316"/>
            <ac:picMk id="3" creationId="{645239B5-82A3-4977-93DF-46849804CC3D}"/>
          </ac:picMkLst>
        </pc:picChg>
      </pc:sldChg>
      <pc:sldChg chg="addSp delSp modSp add modNotesTx">
        <pc:chgData name="Jocel Sabellano" userId="8bd111cad8b33478" providerId="LiveId" clId="{C4EA1A86-624A-40C0-9B9B-1388E5AB10D6}" dt="2019-06-07T16:36:56.901" v="10387" actId="255"/>
        <pc:sldMkLst>
          <pc:docMk/>
          <pc:sldMk cId="1845661782" sldId="317"/>
        </pc:sldMkLst>
        <pc:spChg chg="mod">
          <ac:chgData name="Jocel Sabellano" userId="8bd111cad8b33478" providerId="LiveId" clId="{C4EA1A86-624A-40C0-9B9B-1388E5AB10D6}" dt="2019-06-05T01:53:48.301" v="7619"/>
          <ac:spMkLst>
            <pc:docMk/>
            <pc:sldMk cId="1845661782" sldId="317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7T16:36:56.901" v="10387" actId="255"/>
          <ac:spMkLst>
            <pc:docMk/>
            <pc:sldMk cId="1845661782" sldId="317"/>
            <ac:spMk id="31" creationId="{178B3F06-08EE-44DC-91B7-33A8BE947D11}"/>
          </ac:spMkLst>
        </pc:spChg>
        <pc:picChg chg="add del mod">
          <ac:chgData name="Jocel Sabellano" userId="8bd111cad8b33478" providerId="LiveId" clId="{C4EA1A86-624A-40C0-9B9B-1388E5AB10D6}" dt="2019-06-05T01:47:00.348" v="7299" actId="478"/>
          <ac:picMkLst>
            <pc:docMk/>
            <pc:sldMk cId="1845661782" sldId="317"/>
            <ac:picMk id="2" creationId="{D447B434-DB88-489B-B9BE-C0D9C9598E55}"/>
          </ac:picMkLst>
        </pc:picChg>
        <pc:picChg chg="del">
          <ac:chgData name="Jocel Sabellano" userId="8bd111cad8b33478" providerId="LiveId" clId="{C4EA1A86-624A-40C0-9B9B-1388E5AB10D6}" dt="2019-06-05T01:46:28.530" v="7292" actId="478"/>
          <ac:picMkLst>
            <pc:docMk/>
            <pc:sldMk cId="1845661782" sldId="317"/>
            <ac:picMk id="3" creationId="{645239B5-82A3-4977-93DF-46849804CC3D}"/>
          </ac:picMkLst>
        </pc:picChg>
        <pc:picChg chg="add mod">
          <ac:chgData name="Jocel Sabellano" userId="8bd111cad8b33478" providerId="LiveId" clId="{C4EA1A86-624A-40C0-9B9B-1388E5AB10D6}" dt="2019-06-05T01:49:51.805" v="7571" actId="14861"/>
          <ac:picMkLst>
            <pc:docMk/>
            <pc:sldMk cId="1845661782" sldId="317"/>
            <ac:picMk id="5" creationId="{E2BDF587-D146-438F-AFFF-E3C30CD983C4}"/>
          </ac:picMkLst>
        </pc:picChg>
      </pc:sldChg>
      <pc:sldChg chg="addSp delSp modSp add modNotesTx">
        <pc:chgData name="Jocel Sabellano" userId="8bd111cad8b33478" providerId="LiveId" clId="{C4EA1A86-624A-40C0-9B9B-1388E5AB10D6}" dt="2019-06-07T16:37:14.995" v="10391" actId="255"/>
        <pc:sldMkLst>
          <pc:docMk/>
          <pc:sldMk cId="3414981158" sldId="318"/>
        </pc:sldMkLst>
        <pc:spChg chg="mod">
          <ac:chgData name="Jocel Sabellano" userId="8bd111cad8b33478" providerId="LiveId" clId="{C4EA1A86-624A-40C0-9B9B-1388E5AB10D6}" dt="2019-06-05T01:53:54.692" v="7620"/>
          <ac:spMkLst>
            <pc:docMk/>
            <pc:sldMk cId="3414981158" sldId="318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7T16:37:14.995" v="10391" actId="255"/>
          <ac:spMkLst>
            <pc:docMk/>
            <pc:sldMk cId="3414981158" sldId="318"/>
            <ac:spMk id="31" creationId="{178B3F06-08EE-44DC-91B7-33A8BE947D11}"/>
          </ac:spMkLst>
        </pc:spChg>
        <pc:picChg chg="add mod">
          <ac:chgData name="Jocel Sabellano" userId="8bd111cad8b33478" providerId="LiveId" clId="{C4EA1A86-624A-40C0-9B9B-1388E5AB10D6}" dt="2019-06-05T01:50:13.747" v="7572" actId="14861"/>
          <ac:picMkLst>
            <pc:docMk/>
            <pc:sldMk cId="3414981158" sldId="318"/>
            <ac:picMk id="2" creationId="{127DCE53-4A1B-42F4-A661-0D97F4294E30}"/>
          </ac:picMkLst>
        </pc:picChg>
        <pc:picChg chg="del">
          <ac:chgData name="Jocel Sabellano" userId="8bd111cad8b33478" providerId="LiveId" clId="{C4EA1A86-624A-40C0-9B9B-1388E5AB10D6}" dt="2019-06-05T01:47:33.673" v="7306" actId="478"/>
          <ac:picMkLst>
            <pc:docMk/>
            <pc:sldMk cId="3414981158" sldId="318"/>
            <ac:picMk id="5" creationId="{E2BDF587-D146-438F-AFFF-E3C30CD983C4}"/>
          </ac:picMkLst>
        </pc:picChg>
      </pc:sldChg>
      <pc:sldChg chg="addSp delSp modSp add ord modNotesTx">
        <pc:chgData name="Jocel Sabellano" userId="8bd111cad8b33478" providerId="LiveId" clId="{C4EA1A86-624A-40C0-9B9B-1388E5AB10D6}" dt="2019-06-26T04:12:14.367" v="14097" actId="20577"/>
        <pc:sldMkLst>
          <pc:docMk/>
          <pc:sldMk cId="1754607820" sldId="319"/>
        </pc:sldMkLst>
        <pc:spChg chg="mod">
          <ac:chgData name="Jocel Sabellano" userId="8bd111cad8b33478" providerId="LiveId" clId="{C4EA1A86-624A-40C0-9B9B-1388E5AB10D6}" dt="2019-06-05T01:56:44.652" v="7694" actId="20577"/>
          <ac:spMkLst>
            <pc:docMk/>
            <pc:sldMk cId="1754607820" sldId="319"/>
            <ac:spMk id="6" creationId="{94801C1E-8225-444F-BCB2-17F6E0C4E4F9}"/>
          </ac:spMkLst>
        </pc:spChg>
        <pc:spChg chg="del mod">
          <ac:chgData name="Jocel Sabellano" userId="8bd111cad8b33478" providerId="LiveId" clId="{C4EA1A86-624A-40C0-9B9B-1388E5AB10D6}" dt="2019-06-05T01:56:34.002" v="7681" actId="478"/>
          <ac:spMkLst>
            <pc:docMk/>
            <pc:sldMk cId="1754607820" sldId="319"/>
            <ac:spMk id="15" creationId="{026205BA-4D54-424A-B3D0-6C617A99071D}"/>
          </ac:spMkLst>
        </pc:spChg>
        <pc:spChg chg="del">
          <ac:chgData name="Jocel Sabellano" userId="8bd111cad8b33478" providerId="LiveId" clId="{C4EA1A86-624A-40C0-9B9B-1388E5AB10D6}" dt="2019-06-05T01:56:39.738" v="7682" actId="478"/>
          <ac:spMkLst>
            <pc:docMk/>
            <pc:sldMk cId="1754607820" sldId="319"/>
            <ac:spMk id="16" creationId="{443708DF-CB54-4BF1-A692-CBE1459AE7FB}"/>
          </ac:spMkLst>
        </pc:spChg>
        <pc:spChg chg="mod">
          <ac:chgData name="Jocel Sabellano" userId="8bd111cad8b33478" providerId="LiveId" clId="{C4EA1A86-624A-40C0-9B9B-1388E5AB10D6}" dt="2019-06-05T02:06:39.142" v="7710" actId="14100"/>
          <ac:spMkLst>
            <pc:docMk/>
            <pc:sldMk cId="1754607820" sldId="319"/>
            <ac:spMk id="21" creationId="{30F94A4E-1B37-9B4C-90F6-DA0EFCB9DA79}"/>
          </ac:spMkLst>
        </pc:spChg>
        <pc:spChg chg="add del mod">
          <ac:chgData name="Jocel Sabellano" userId="8bd111cad8b33478" providerId="LiveId" clId="{C4EA1A86-624A-40C0-9B9B-1388E5AB10D6}" dt="2019-06-07T16:41:09.487" v="10405" actId="5793"/>
          <ac:spMkLst>
            <pc:docMk/>
            <pc:sldMk cId="1754607820" sldId="319"/>
            <ac:spMk id="31" creationId="{178B3F06-08EE-44DC-91B7-33A8BE947D11}"/>
          </ac:spMkLst>
        </pc:spChg>
        <pc:picChg chg="add del mod">
          <ac:chgData name="Jocel Sabellano" userId="8bd111cad8b33478" providerId="LiveId" clId="{C4EA1A86-624A-40C0-9B9B-1388E5AB10D6}" dt="2019-06-05T02:01:36.357" v="7698" actId="478"/>
          <ac:picMkLst>
            <pc:docMk/>
            <pc:sldMk cId="1754607820" sldId="319"/>
            <ac:picMk id="2" creationId="{3AD2E083-C37D-4768-98F5-2DD79E0230FB}"/>
          </ac:picMkLst>
        </pc:picChg>
        <pc:picChg chg="add mod">
          <ac:chgData name="Jocel Sabellano" userId="8bd111cad8b33478" providerId="LiveId" clId="{C4EA1A86-624A-40C0-9B9B-1388E5AB10D6}" dt="2019-06-05T02:10:54.454" v="7842" actId="1037"/>
          <ac:picMkLst>
            <pc:docMk/>
            <pc:sldMk cId="1754607820" sldId="319"/>
            <ac:picMk id="3" creationId="{19BDAA8F-0A47-4F8A-89CC-952A09239D52}"/>
          </ac:picMkLst>
        </pc:picChg>
        <pc:picChg chg="add mod">
          <ac:chgData name="Jocel Sabellano" userId="8bd111cad8b33478" providerId="LiveId" clId="{C4EA1A86-624A-40C0-9B9B-1388E5AB10D6}" dt="2019-06-05T02:08:17.587" v="7763" actId="1037"/>
          <ac:picMkLst>
            <pc:docMk/>
            <pc:sldMk cId="1754607820" sldId="319"/>
            <ac:picMk id="5" creationId="{0CD995A5-C226-48CB-AD5E-88D273F9726A}"/>
          </ac:picMkLst>
        </pc:picChg>
      </pc:sldChg>
      <pc:sldChg chg="modSp add">
        <pc:chgData name="Jocel Sabellano" userId="8bd111cad8b33478" providerId="LiveId" clId="{C4EA1A86-624A-40C0-9B9B-1388E5AB10D6}" dt="2019-06-07T16:43:03.505" v="10411" actId="255"/>
        <pc:sldMkLst>
          <pc:docMk/>
          <pc:sldMk cId="3890902289" sldId="321"/>
        </pc:sldMkLst>
        <pc:spChg chg="mod">
          <ac:chgData name="Jocel Sabellano" userId="8bd111cad8b33478" providerId="LiveId" clId="{C4EA1A86-624A-40C0-9B9B-1388E5AB10D6}" dt="2019-06-07T16:43:03.505" v="10411" actId="255"/>
          <ac:spMkLst>
            <pc:docMk/>
            <pc:sldMk cId="3890902289" sldId="321"/>
            <ac:spMk id="31" creationId="{178B3F06-08EE-44DC-91B7-33A8BE947D11}"/>
          </ac:spMkLst>
        </pc:spChg>
      </pc:sldChg>
      <pc:sldChg chg="addSp delSp modSp add ord modNotesTx">
        <pc:chgData name="Jocel Sabellano" userId="8bd111cad8b33478" providerId="LiveId" clId="{C4EA1A86-624A-40C0-9B9B-1388E5AB10D6}" dt="2019-06-26T04:09:48.064" v="14093" actId="20577"/>
        <pc:sldMkLst>
          <pc:docMk/>
          <pc:sldMk cId="2067147463" sldId="322"/>
        </pc:sldMkLst>
        <pc:spChg chg="mod">
          <ac:chgData name="Jocel Sabellano" userId="8bd111cad8b33478" providerId="LiveId" clId="{C4EA1A86-624A-40C0-9B9B-1388E5AB10D6}" dt="2019-06-05T05:10:07.336" v="9198" actId="20577"/>
          <ac:spMkLst>
            <pc:docMk/>
            <pc:sldMk cId="2067147463" sldId="322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5T05:05:18.663" v="9105" actId="14100"/>
          <ac:spMkLst>
            <pc:docMk/>
            <pc:sldMk cId="2067147463" sldId="322"/>
            <ac:spMk id="21" creationId="{30F94A4E-1B37-9B4C-90F6-DA0EFCB9DA79}"/>
          </ac:spMkLst>
        </pc:spChg>
        <pc:spChg chg="mod">
          <ac:chgData name="Jocel Sabellano" userId="8bd111cad8b33478" providerId="LiveId" clId="{C4EA1A86-624A-40C0-9B9B-1388E5AB10D6}" dt="2019-06-07T16:39:27.277" v="10393" actId="255"/>
          <ac:spMkLst>
            <pc:docMk/>
            <pc:sldMk cId="2067147463" sldId="322"/>
            <ac:spMk id="31" creationId="{178B3F06-08EE-44DC-91B7-33A8BE947D11}"/>
          </ac:spMkLst>
        </pc:spChg>
        <pc:picChg chg="add mod">
          <ac:chgData name="Jocel Sabellano" userId="8bd111cad8b33478" providerId="LiveId" clId="{C4EA1A86-624A-40C0-9B9B-1388E5AB10D6}" dt="2019-06-05T05:07:18.364" v="9116" actId="1076"/>
          <ac:picMkLst>
            <pc:docMk/>
            <pc:sldMk cId="2067147463" sldId="322"/>
            <ac:picMk id="2" creationId="{4FB4626E-CF79-4CBD-A024-F99680F4E9CD}"/>
          </ac:picMkLst>
        </pc:picChg>
        <pc:picChg chg="del">
          <ac:chgData name="Jocel Sabellano" userId="8bd111cad8b33478" providerId="LiveId" clId="{C4EA1A86-624A-40C0-9B9B-1388E5AB10D6}" dt="2019-06-05T03:59:41.680" v="8436" actId="478"/>
          <ac:picMkLst>
            <pc:docMk/>
            <pc:sldMk cId="2067147463" sldId="322"/>
            <ac:picMk id="3" creationId="{87FCFA0C-FA0E-4E6D-ACFB-5D5399582D8F}"/>
          </ac:picMkLst>
        </pc:picChg>
        <pc:picChg chg="add del mod">
          <ac:chgData name="Jocel Sabellano" userId="8bd111cad8b33478" providerId="LiveId" clId="{C4EA1A86-624A-40C0-9B9B-1388E5AB10D6}" dt="2019-06-05T05:06:21.805" v="9112" actId="478"/>
          <ac:picMkLst>
            <pc:docMk/>
            <pc:sldMk cId="2067147463" sldId="322"/>
            <ac:picMk id="5" creationId="{488D2F77-C373-4A01-AE14-1CBB2815A2FE}"/>
          </ac:picMkLst>
        </pc:picChg>
        <pc:picChg chg="add mod">
          <ac:chgData name="Jocel Sabellano" userId="8bd111cad8b33478" providerId="LiveId" clId="{C4EA1A86-624A-40C0-9B9B-1388E5AB10D6}" dt="2019-06-05T05:07:21.614" v="9117" actId="14861"/>
          <ac:picMkLst>
            <pc:docMk/>
            <pc:sldMk cId="2067147463" sldId="322"/>
            <ac:picMk id="8" creationId="{E3A89A39-87F8-4B4C-A68A-79533F4702D3}"/>
          </ac:picMkLst>
        </pc:picChg>
      </pc:sldChg>
      <pc:sldChg chg="modSp add modNotesTx">
        <pc:chgData name="Jocel Sabellano" userId="8bd111cad8b33478" providerId="LiveId" clId="{C4EA1A86-624A-40C0-9B9B-1388E5AB10D6}" dt="2019-06-26T04:16:53.908" v="14242" actId="20577"/>
        <pc:sldMkLst>
          <pc:docMk/>
          <pc:sldMk cId="271033872" sldId="323"/>
        </pc:sldMkLst>
        <pc:spChg chg="mod">
          <ac:chgData name="Jocel Sabellano" userId="8bd111cad8b33478" providerId="LiveId" clId="{C4EA1A86-624A-40C0-9B9B-1388E5AB10D6}" dt="2019-06-05T04:36:52.388" v="8760" actId="20577"/>
          <ac:spMkLst>
            <pc:docMk/>
            <pc:sldMk cId="271033872" sldId="323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23T17:18:19.059" v="12324" actId="20577"/>
          <ac:spMkLst>
            <pc:docMk/>
            <pc:sldMk cId="271033872" sldId="323"/>
            <ac:spMk id="15" creationId="{8EAF5292-A8F6-49A5-9896-52D1CA43C96B}"/>
          </ac:spMkLst>
        </pc:spChg>
        <pc:spChg chg="mod">
          <ac:chgData name="Jocel Sabellano" userId="8bd111cad8b33478" providerId="LiveId" clId="{C4EA1A86-624A-40C0-9B9B-1388E5AB10D6}" dt="2019-06-07T16:41:46.483" v="10407" actId="255"/>
          <ac:spMkLst>
            <pc:docMk/>
            <pc:sldMk cId="271033872" sldId="323"/>
            <ac:spMk id="31" creationId="{178B3F06-08EE-44DC-91B7-33A8BE947D11}"/>
          </ac:spMkLst>
        </pc:spChg>
      </pc:sldChg>
      <pc:sldChg chg="modSp">
        <pc:chgData name="Jocel Sabellano" userId="8bd111cad8b33478" providerId="LiveId" clId="{C4EA1A86-624A-40C0-9B9B-1388E5AB10D6}" dt="2019-06-07T23:49:18.915" v="10762" actId="20577"/>
        <pc:sldMkLst>
          <pc:docMk/>
          <pc:sldMk cId="2209791809" sldId="324"/>
        </pc:sldMkLst>
        <pc:spChg chg="mod">
          <ac:chgData name="Jocel Sabellano" userId="8bd111cad8b33478" providerId="LiveId" clId="{C4EA1A86-624A-40C0-9B9B-1388E5AB10D6}" dt="2019-06-07T23:49:18.915" v="10762" actId="20577"/>
          <ac:spMkLst>
            <pc:docMk/>
            <pc:sldMk cId="2209791809" sldId="324"/>
            <ac:spMk id="31" creationId="{178B3F06-08EE-44DC-91B7-33A8BE947D11}"/>
          </ac:spMkLst>
        </pc:spChg>
      </pc:sldChg>
      <pc:sldChg chg="modSp add">
        <pc:chgData name="Jocel Sabellano" userId="8bd111cad8b33478" providerId="LiveId" clId="{C4EA1A86-624A-40C0-9B9B-1388E5AB10D6}" dt="2019-06-07T23:48:57.618" v="10751" actId="20577"/>
        <pc:sldMkLst>
          <pc:docMk/>
          <pc:sldMk cId="3862386080" sldId="325"/>
        </pc:sldMkLst>
        <pc:spChg chg="mod">
          <ac:chgData name="Jocel Sabellano" userId="8bd111cad8b33478" providerId="LiveId" clId="{C4EA1A86-624A-40C0-9B9B-1388E5AB10D6}" dt="2019-06-07T23:48:57.618" v="10751" actId="20577"/>
          <ac:spMkLst>
            <pc:docMk/>
            <pc:sldMk cId="3862386080" sldId="325"/>
            <ac:spMk id="31" creationId="{178B3F06-08EE-44DC-91B7-33A8BE947D11}"/>
          </ac:spMkLst>
        </pc:spChg>
      </pc:sldChg>
      <pc:sldChg chg="modSp">
        <pc:chgData name="Jocel Sabellano" userId="8bd111cad8b33478" providerId="LiveId" clId="{C4EA1A86-624A-40C0-9B9B-1388E5AB10D6}" dt="2019-06-24T05:00:34.871" v="13352" actId="20577"/>
        <pc:sldMkLst>
          <pc:docMk/>
          <pc:sldMk cId="3414624871" sldId="326"/>
        </pc:sldMkLst>
        <pc:spChg chg="mod">
          <ac:chgData name="Jocel Sabellano" userId="8bd111cad8b33478" providerId="LiveId" clId="{C4EA1A86-624A-40C0-9B9B-1388E5AB10D6}" dt="2019-06-24T05:00:34.871" v="13352" actId="20577"/>
          <ac:spMkLst>
            <pc:docMk/>
            <pc:sldMk cId="3414624871" sldId="326"/>
            <ac:spMk id="31" creationId="{178B3F06-08EE-44DC-91B7-33A8BE947D11}"/>
          </ac:spMkLst>
        </pc:spChg>
      </pc:sldChg>
      <pc:sldChg chg="modSp">
        <pc:chgData name="Jocel Sabellano" userId="8bd111cad8b33478" providerId="LiveId" clId="{C4EA1A86-624A-40C0-9B9B-1388E5AB10D6}" dt="2019-06-24T05:01:14.056" v="13354" actId="20577"/>
        <pc:sldMkLst>
          <pc:docMk/>
          <pc:sldMk cId="3614395373" sldId="327"/>
        </pc:sldMkLst>
        <pc:spChg chg="mod">
          <ac:chgData name="Jocel Sabellano" userId="8bd111cad8b33478" providerId="LiveId" clId="{C4EA1A86-624A-40C0-9B9B-1388E5AB10D6}" dt="2019-06-24T05:01:14.056" v="13354" actId="20577"/>
          <ac:spMkLst>
            <pc:docMk/>
            <pc:sldMk cId="3614395373" sldId="327"/>
            <ac:spMk id="31" creationId="{178B3F06-08EE-44DC-91B7-33A8BE947D11}"/>
          </ac:spMkLst>
        </pc:spChg>
      </pc:sldChg>
      <pc:sldChg chg="addSp modSp ord modNotesTx">
        <pc:chgData name="Jocel Sabellano" userId="8bd111cad8b33478" providerId="LiveId" clId="{C4EA1A86-624A-40C0-9B9B-1388E5AB10D6}" dt="2019-06-26T04:11:04.941" v="14095" actId="20577"/>
        <pc:sldMkLst>
          <pc:docMk/>
          <pc:sldMk cId="2854567066" sldId="328"/>
        </pc:sldMkLst>
        <pc:spChg chg="add mod">
          <ac:chgData name="Jocel Sabellano" userId="8bd111cad8b33478" providerId="LiveId" clId="{C4EA1A86-624A-40C0-9B9B-1388E5AB10D6}" dt="2019-06-07T20:50:26.540" v="10606"/>
          <ac:spMkLst>
            <pc:docMk/>
            <pc:sldMk cId="2854567066" sldId="328"/>
            <ac:spMk id="15" creationId="{AD3C625C-F584-4F0F-914B-1767B0A3F89A}"/>
          </ac:spMkLst>
        </pc:spChg>
        <pc:spChg chg="mod">
          <ac:chgData name="Jocel Sabellano" userId="8bd111cad8b33478" providerId="LiveId" clId="{C4EA1A86-624A-40C0-9B9B-1388E5AB10D6}" dt="2019-06-07T20:40:50.405" v="10570"/>
          <ac:spMkLst>
            <pc:docMk/>
            <pc:sldMk cId="2854567066" sldId="328"/>
            <ac:spMk id="31" creationId="{178B3F06-08EE-44DC-91B7-33A8BE947D11}"/>
          </ac:spMkLst>
        </pc:spChg>
      </pc:sldChg>
      <pc:sldChg chg="addSp delSp modSp add ord">
        <pc:chgData name="Jocel Sabellano" userId="8bd111cad8b33478" providerId="LiveId" clId="{C4EA1A86-624A-40C0-9B9B-1388E5AB10D6}" dt="2019-06-23T18:01:14.921" v="12820"/>
        <pc:sldMkLst>
          <pc:docMk/>
          <pc:sldMk cId="2590420701" sldId="329"/>
        </pc:sldMkLst>
        <pc:spChg chg="mod">
          <ac:chgData name="Jocel Sabellano" userId="8bd111cad8b33478" providerId="LiveId" clId="{C4EA1A86-624A-40C0-9B9B-1388E5AB10D6}" dt="2019-06-08T02:08:24.274" v="11623"/>
          <ac:spMkLst>
            <pc:docMk/>
            <pc:sldMk cId="2590420701" sldId="329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8T00:47:53.685" v="11150" actId="20577"/>
          <ac:spMkLst>
            <pc:docMk/>
            <pc:sldMk cId="2590420701" sldId="329"/>
            <ac:spMk id="7" creationId="{2ECA6386-3B0C-8345-8AEA-355957AA2B64}"/>
          </ac:spMkLst>
        </pc:spChg>
        <pc:spChg chg="del mod">
          <ac:chgData name="Jocel Sabellano" userId="8bd111cad8b33478" providerId="LiveId" clId="{C4EA1A86-624A-40C0-9B9B-1388E5AB10D6}" dt="2019-06-07T23:55:25.707" v="10819"/>
          <ac:spMkLst>
            <pc:docMk/>
            <pc:sldMk cId="2590420701" sldId="329"/>
            <ac:spMk id="31" creationId="{178B3F06-08EE-44DC-91B7-33A8BE947D11}"/>
          </ac:spMkLst>
        </pc:spChg>
        <pc:picChg chg="add del mod">
          <ac:chgData name="Jocel Sabellano" userId="8bd111cad8b33478" providerId="LiveId" clId="{C4EA1A86-624A-40C0-9B9B-1388E5AB10D6}" dt="2019-06-07T23:54:53.524" v="10810" actId="478"/>
          <ac:picMkLst>
            <pc:docMk/>
            <pc:sldMk cId="2590420701" sldId="329"/>
            <ac:picMk id="2" creationId="{778428AA-14A1-4B46-B01D-EB6B2C8D941D}"/>
          </ac:picMkLst>
        </pc:picChg>
        <pc:picChg chg="add del mod">
          <ac:chgData name="Jocel Sabellano" userId="8bd111cad8b33478" providerId="LiveId" clId="{C4EA1A86-624A-40C0-9B9B-1388E5AB10D6}" dt="2019-06-08T00:00:03.745" v="10967" actId="478"/>
          <ac:picMkLst>
            <pc:docMk/>
            <pc:sldMk cId="2590420701" sldId="329"/>
            <ac:picMk id="3" creationId="{C00B667B-99A5-4307-91D0-7964FA7EBB97}"/>
          </ac:picMkLst>
        </pc:picChg>
        <pc:picChg chg="add mod">
          <ac:chgData name="Jocel Sabellano" userId="8bd111cad8b33478" providerId="LiveId" clId="{C4EA1A86-624A-40C0-9B9B-1388E5AB10D6}" dt="2019-06-08T00:43:10.668" v="11082" actId="1036"/>
          <ac:picMkLst>
            <pc:docMk/>
            <pc:sldMk cId="2590420701" sldId="329"/>
            <ac:picMk id="5" creationId="{D0AB1451-4EF8-41FA-B09F-1D026CF4FF3D}"/>
          </ac:picMkLst>
        </pc:picChg>
        <pc:picChg chg="del">
          <ac:chgData name="Jocel Sabellano" userId="8bd111cad8b33478" providerId="LiveId" clId="{C4EA1A86-624A-40C0-9B9B-1388E5AB10D6}" dt="2019-06-07T23:54:45.578" v="10806" actId="478"/>
          <ac:picMkLst>
            <pc:docMk/>
            <pc:sldMk cId="2590420701" sldId="329"/>
            <ac:picMk id="8" creationId="{7A40175B-3F48-426B-9BE1-2E92BA7078D6}"/>
          </ac:picMkLst>
        </pc:picChg>
      </pc:sldChg>
      <pc:sldChg chg="addSp delSp modSp add ord">
        <pc:chgData name="Jocel Sabellano" userId="8bd111cad8b33478" providerId="LiveId" clId="{C4EA1A86-624A-40C0-9B9B-1388E5AB10D6}" dt="2019-06-23T18:01:34.872" v="12821"/>
        <pc:sldMkLst>
          <pc:docMk/>
          <pc:sldMk cId="1969596831" sldId="331"/>
        </pc:sldMkLst>
        <pc:spChg chg="mod">
          <ac:chgData name="Jocel Sabellano" userId="8bd111cad8b33478" providerId="LiveId" clId="{C4EA1A86-624A-40C0-9B9B-1388E5AB10D6}" dt="2019-06-08T00:38:40.297" v="10995" actId="20577"/>
          <ac:spMkLst>
            <pc:docMk/>
            <pc:sldMk cId="1969596831" sldId="331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8T00:47:47.863" v="11148" actId="20577"/>
          <ac:spMkLst>
            <pc:docMk/>
            <pc:sldMk cId="1969596831" sldId="331"/>
            <ac:spMk id="7" creationId="{2ECA6386-3B0C-8345-8AEA-355957AA2B64}"/>
          </ac:spMkLst>
        </pc:spChg>
        <pc:picChg chg="add del mod">
          <ac:chgData name="Jocel Sabellano" userId="8bd111cad8b33478" providerId="LiveId" clId="{C4EA1A86-624A-40C0-9B9B-1388E5AB10D6}" dt="2019-06-08T00:17:07.984" v="10976" actId="478"/>
          <ac:picMkLst>
            <pc:docMk/>
            <pc:sldMk cId="1969596831" sldId="331"/>
            <ac:picMk id="2" creationId="{E67D85B8-2E95-4AD3-998D-6A2B1ECF8D1D}"/>
          </ac:picMkLst>
        </pc:picChg>
        <pc:picChg chg="add del mod">
          <ac:chgData name="Jocel Sabellano" userId="8bd111cad8b33478" providerId="LiveId" clId="{C4EA1A86-624A-40C0-9B9B-1388E5AB10D6}" dt="2019-06-08T02:10:33.178" v="11624" actId="478"/>
          <ac:picMkLst>
            <pc:docMk/>
            <pc:sldMk cId="1969596831" sldId="331"/>
            <ac:picMk id="3" creationId="{9947A3B7-3633-47BB-AC97-666446433549}"/>
          </ac:picMkLst>
        </pc:picChg>
        <pc:picChg chg="del">
          <ac:chgData name="Jocel Sabellano" userId="8bd111cad8b33478" providerId="LiveId" clId="{C4EA1A86-624A-40C0-9B9B-1388E5AB10D6}" dt="2019-06-08T00:17:02.147" v="10974" actId="478"/>
          <ac:picMkLst>
            <pc:docMk/>
            <pc:sldMk cId="1969596831" sldId="331"/>
            <ac:picMk id="5" creationId="{D0AB1451-4EF8-41FA-B09F-1D026CF4FF3D}"/>
          </ac:picMkLst>
        </pc:picChg>
        <pc:picChg chg="add mod">
          <ac:chgData name="Jocel Sabellano" userId="8bd111cad8b33478" providerId="LiveId" clId="{C4EA1A86-624A-40C0-9B9B-1388E5AB10D6}" dt="2019-06-08T02:10:38.412" v="11657" actId="1035"/>
          <ac:picMkLst>
            <pc:docMk/>
            <pc:sldMk cId="1969596831" sldId="331"/>
            <ac:picMk id="8" creationId="{FB488365-E1DA-42DF-9402-BF4D79637308}"/>
          </ac:picMkLst>
        </pc:picChg>
      </pc:sldChg>
      <pc:sldChg chg="addSp delSp modSp add ord">
        <pc:chgData name="Jocel Sabellano" userId="8bd111cad8b33478" providerId="LiveId" clId="{C4EA1A86-624A-40C0-9B9B-1388E5AB10D6}" dt="2019-06-23T18:01:48.154" v="12822"/>
        <pc:sldMkLst>
          <pc:docMk/>
          <pc:sldMk cId="2323075751" sldId="332"/>
        </pc:sldMkLst>
        <pc:spChg chg="mod">
          <ac:chgData name="Jocel Sabellano" userId="8bd111cad8b33478" providerId="LiveId" clId="{C4EA1A86-624A-40C0-9B9B-1388E5AB10D6}" dt="2019-06-08T00:38:50.425" v="11013" actId="20577"/>
          <ac:spMkLst>
            <pc:docMk/>
            <pc:sldMk cId="2323075751" sldId="332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8T00:48:01.501" v="11153" actId="20577"/>
          <ac:spMkLst>
            <pc:docMk/>
            <pc:sldMk cId="2323075751" sldId="332"/>
            <ac:spMk id="7" creationId="{2ECA6386-3B0C-8345-8AEA-355957AA2B64}"/>
          </ac:spMkLst>
        </pc:spChg>
        <pc:picChg chg="add del">
          <ac:chgData name="Jocel Sabellano" userId="8bd111cad8b33478" providerId="LiveId" clId="{C4EA1A86-624A-40C0-9B9B-1388E5AB10D6}" dt="2019-06-08T00:38:55.358" v="11015" actId="478"/>
          <ac:picMkLst>
            <pc:docMk/>
            <pc:sldMk cId="2323075751" sldId="332"/>
            <ac:picMk id="2" creationId="{0D4CCC34-6DC0-4EEC-8F25-BA5CEE9EFDCF}"/>
          </ac:picMkLst>
        </pc:picChg>
        <pc:picChg chg="del">
          <ac:chgData name="Jocel Sabellano" userId="8bd111cad8b33478" providerId="LiveId" clId="{C4EA1A86-624A-40C0-9B9B-1388E5AB10D6}" dt="2019-06-08T00:38:56.993" v="11016" actId="478"/>
          <ac:picMkLst>
            <pc:docMk/>
            <pc:sldMk cId="2323075751" sldId="332"/>
            <ac:picMk id="3" creationId="{9947A3B7-3633-47BB-AC97-666446433549}"/>
          </ac:picMkLst>
        </pc:picChg>
        <pc:picChg chg="add mod">
          <ac:chgData name="Jocel Sabellano" userId="8bd111cad8b33478" providerId="LiveId" clId="{C4EA1A86-624A-40C0-9B9B-1388E5AB10D6}" dt="2019-06-08T00:40:23.221" v="11021" actId="14861"/>
          <ac:picMkLst>
            <pc:docMk/>
            <pc:sldMk cId="2323075751" sldId="332"/>
            <ac:picMk id="5" creationId="{E1A9E41A-0212-469E-8E3E-7A5CF84A7320}"/>
          </ac:picMkLst>
        </pc:picChg>
      </pc:sldChg>
      <pc:sldChg chg="addSp delSp modSp add ord">
        <pc:chgData name="Jocel Sabellano" userId="8bd111cad8b33478" providerId="LiveId" clId="{C4EA1A86-624A-40C0-9B9B-1388E5AB10D6}" dt="2019-06-23T18:03:14.486" v="12824"/>
        <pc:sldMkLst>
          <pc:docMk/>
          <pc:sldMk cId="1966393455" sldId="333"/>
        </pc:sldMkLst>
        <pc:spChg chg="mod">
          <ac:chgData name="Jocel Sabellano" userId="8bd111cad8b33478" providerId="LiveId" clId="{C4EA1A86-624A-40C0-9B9B-1388E5AB10D6}" dt="2019-06-08T00:54:04.271" v="11220" actId="20577"/>
          <ac:spMkLst>
            <pc:docMk/>
            <pc:sldMk cId="1966393455" sldId="333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8T00:53:56.298" v="11196" actId="20577"/>
          <ac:spMkLst>
            <pc:docMk/>
            <pc:sldMk cId="1966393455" sldId="333"/>
            <ac:spMk id="7" creationId="{2ECA6386-3B0C-8345-8AEA-355957AA2B64}"/>
          </ac:spMkLst>
        </pc:spChg>
        <pc:picChg chg="add mod">
          <ac:chgData name="Jocel Sabellano" userId="8bd111cad8b33478" providerId="LiveId" clId="{C4EA1A86-624A-40C0-9B9B-1388E5AB10D6}" dt="2019-06-08T01:17:28.787" v="11238" actId="1076"/>
          <ac:picMkLst>
            <pc:docMk/>
            <pc:sldMk cId="1966393455" sldId="333"/>
            <ac:picMk id="2" creationId="{92ABC7F9-BEEE-42A0-B647-108491D1FBA5}"/>
          </ac:picMkLst>
        </pc:picChg>
        <pc:picChg chg="add del mod">
          <ac:chgData name="Jocel Sabellano" userId="8bd111cad8b33478" providerId="LiveId" clId="{C4EA1A86-624A-40C0-9B9B-1388E5AB10D6}" dt="2019-06-08T01:16:21.998" v="11231" actId="478"/>
          <ac:picMkLst>
            <pc:docMk/>
            <pc:sldMk cId="1966393455" sldId="333"/>
            <ac:picMk id="3" creationId="{28EF4803-E2A0-48A7-9D4B-4B5182420508}"/>
          </ac:picMkLst>
        </pc:picChg>
        <pc:picChg chg="del">
          <ac:chgData name="Jocel Sabellano" userId="8bd111cad8b33478" providerId="LiveId" clId="{C4EA1A86-624A-40C0-9B9B-1388E5AB10D6}" dt="2019-06-08T00:49:40.923" v="11165" actId="478"/>
          <ac:picMkLst>
            <pc:docMk/>
            <pc:sldMk cId="1966393455" sldId="333"/>
            <ac:picMk id="5" creationId="{D0AB1451-4EF8-41FA-B09F-1D026CF4FF3D}"/>
          </ac:picMkLst>
        </pc:picChg>
        <pc:picChg chg="add mod">
          <ac:chgData name="Jocel Sabellano" userId="8bd111cad8b33478" providerId="LiveId" clId="{C4EA1A86-624A-40C0-9B9B-1388E5AB10D6}" dt="2019-06-08T01:17:33.076" v="11239" actId="1076"/>
          <ac:picMkLst>
            <pc:docMk/>
            <pc:sldMk cId="1966393455" sldId="333"/>
            <ac:picMk id="8" creationId="{A3055905-9DDF-4BD0-B789-CB7FE85241CF}"/>
          </ac:picMkLst>
        </pc:picChg>
      </pc:sldChg>
      <pc:sldChg chg="addSp delSp modSp add ord">
        <pc:chgData name="Jocel Sabellano" userId="8bd111cad8b33478" providerId="LiveId" clId="{C4EA1A86-624A-40C0-9B9B-1388E5AB10D6}" dt="2019-06-23T18:03:41.605" v="12825"/>
        <pc:sldMkLst>
          <pc:docMk/>
          <pc:sldMk cId="1993414053" sldId="334"/>
        </pc:sldMkLst>
        <pc:spChg chg="mod">
          <ac:chgData name="Jocel Sabellano" userId="8bd111cad8b33478" providerId="LiveId" clId="{C4EA1A86-624A-40C0-9B9B-1388E5AB10D6}" dt="2019-06-08T01:28:32.487" v="11278" actId="20577"/>
          <ac:spMkLst>
            <pc:docMk/>
            <pc:sldMk cId="1993414053" sldId="334"/>
            <ac:spMk id="6" creationId="{94801C1E-8225-444F-BCB2-17F6E0C4E4F9}"/>
          </ac:spMkLst>
        </pc:spChg>
        <pc:picChg chg="del">
          <ac:chgData name="Jocel Sabellano" userId="8bd111cad8b33478" providerId="LiveId" clId="{C4EA1A86-624A-40C0-9B9B-1388E5AB10D6}" dt="2019-06-08T01:26:24.175" v="11241" actId="478"/>
          <ac:picMkLst>
            <pc:docMk/>
            <pc:sldMk cId="1993414053" sldId="334"/>
            <ac:picMk id="2" creationId="{92ABC7F9-BEEE-42A0-B647-108491D1FBA5}"/>
          </ac:picMkLst>
        </pc:picChg>
        <pc:picChg chg="add del mod">
          <ac:chgData name="Jocel Sabellano" userId="8bd111cad8b33478" providerId="LiveId" clId="{C4EA1A86-624A-40C0-9B9B-1388E5AB10D6}" dt="2019-06-08T01:27:08.185" v="11246"/>
          <ac:picMkLst>
            <pc:docMk/>
            <pc:sldMk cId="1993414053" sldId="334"/>
            <ac:picMk id="3" creationId="{12FBADB2-0EEA-4680-86DF-E70DD974B97A}"/>
          </ac:picMkLst>
        </pc:picChg>
        <pc:picChg chg="add del mod">
          <ac:chgData name="Jocel Sabellano" userId="8bd111cad8b33478" providerId="LiveId" clId="{C4EA1A86-624A-40C0-9B9B-1388E5AB10D6}" dt="2019-06-08T01:31:04.193" v="11279" actId="478"/>
          <ac:picMkLst>
            <pc:docMk/>
            <pc:sldMk cId="1993414053" sldId="334"/>
            <ac:picMk id="5" creationId="{A0A7E1B3-AD57-4419-A1DB-AF34FA16955D}"/>
          </ac:picMkLst>
        </pc:picChg>
        <pc:picChg chg="del">
          <ac:chgData name="Jocel Sabellano" userId="8bd111cad8b33478" providerId="LiveId" clId="{C4EA1A86-624A-40C0-9B9B-1388E5AB10D6}" dt="2019-06-08T01:26:26.520" v="11242" actId="478"/>
          <ac:picMkLst>
            <pc:docMk/>
            <pc:sldMk cId="1993414053" sldId="334"/>
            <ac:picMk id="8" creationId="{A3055905-9DDF-4BD0-B789-CB7FE85241CF}"/>
          </ac:picMkLst>
        </pc:picChg>
        <pc:picChg chg="add mod">
          <ac:chgData name="Jocel Sabellano" userId="8bd111cad8b33478" providerId="LiveId" clId="{C4EA1A86-624A-40C0-9B9B-1388E5AB10D6}" dt="2019-06-08T01:31:11.172" v="11282" actId="14861"/>
          <ac:picMkLst>
            <pc:docMk/>
            <pc:sldMk cId="1993414053" sldId="334"/>
            <ac:picMk id="9" creationId="{11A2BAA1-27F4-4316-AA71-54730B80D3B0}"/>
          </ac:picMkLst>
        </pc:picChg>
      </pc:sldChg>
      <pc:sldChg chg="addSp delSp modSp add ord">
        <pc:chgData name="Jocel Sabellano" userId="8bd111cad8b33478" providerId="LiveId" clId="{C4EA1A86-624A-40C0-9B9B-1388E5AB10D6}" dt="2019-06-23T18:02:41.601" v="12823"/>
        <pc:sldMkLst>
          <pc:docMk/>
          <pc:sldMk cId="4151608404" sldId="335"/>
        </pc:sldMkLst>
        <pc:spChg chg="mod">
          <ac:chgData name="Jocel Sabellano" userId="8bd111cad8b33478" providerId="LiveId" clId="{C4EA1A86-624A-40C0-9B9B-1388E5AB10D6}" dt="2019-06-08T01:35:51.768" v="11296" actId="20577"/>
          <ac:spMkLst>
            <pc:docMk/>
            <pc:sldMk cId="4151608404" sldId="335"/>
            <ac:spMk id="7" creationId="{2ECA6386-3B0C-8345-8AEA-355957AA2B64}"/>
          </ac:spMkLst>
        </pc:spChg>
        <pc:picChg chg="add del mod">
          <ac:chgData name="Jocel Sabellano" userId="8bd111cad8b33478" providerId="LiveId" clId="{C4EA1A86-624A-40C0-9B9B-1388E5AB10D6}" dt="2019-06-08T01:58:57.251" v="11582" actId="478"/>
          <ac:picMkLst>
            <pc:docMk/>
            <pc:sldMk cId="4151608404" sldId="335"/>
            <ac:picMk id="2" creationId="{BB19B098-3221-4999-B67A-D9FF5FBEC2AB}"/>
          </ac:picMkLst>
        </pc:picChg>
        <pc:picChg chg="add del mod">
          <ac:chgData name="Jocel Sabellano" userId="8bd111cad8b33478" providerId="LiveId" clId="{C4EA1A86-624A-40C0-9B9B-1388E5AB10D6}" dt="2019-06-08T01:59:09.005" v="11587" actId="478"/>
          <ac:picMkLst>
            <pc:docMk/>
            <pc:sldMk cId="4151608404" sldId="335"/>
            <ac:picMk id="3" creationId="{FA876853-E9D8-4DE7-B512-55F22665042D}"/>
          </ac:picMkLst>
        </pc:picChg>
        <pc:picChg chg="add mod">
          <ac:chgData name="Jocel Sabellano" userId="8bd111cad8b33478" providerId="LiveId" clId="{C4EA1A86-624A-40C0-9B9B-1388E5AB10D6}" dt="2019-06-08T02:08:02.074" v="11622" actId="1035"/>
          <ac:picMkLst>
            <pc:docMk/>
            <pc:sldMk cId="4151608404" sldId="335"/>
            <ac:picMk id="5" creationId="{FB2851F4-375F-41B4-B3FD-BC7E71F6EBF5}"/>
          </ac:picMkLst>
        </pc:picChg>
        <pc:picChg chg="del">
          <ac:chgData name="Jocel Sabellano" userId="8bd111cad8b33478" providerId="LiveId" clId="{C4EA1A86-624A-40C0-9B9B-1388E5AB10D6}" dt="2019-06-08T01:35:53.441" v="11297" actId="478"/>
          <ac:picMkLst>
            <pc:docMk/>
            <pc:sldMk cId="4151608404" sldId="335"/>
            <ac:picMk id="9" creationId="{11A2BAA1-27F4-4316-AA71-54730B80D3B0}"/>
          </ac:picMkLst>
        </pc:picChg>
      </pc:sldChg>
      <pc:sldChg chg="addSp delSp modSp add ord">
        <pc:chgData name="Jocel Sabellano" userId="8bd111cad8b33478" providerId="LiveId" clId="{C4EA1A86-624A-40C0-9B9B-1388E5AB10D6}" dt="2019-06-23T21:33:56.527" v="13318"/>
        <pc:sldMkLst>
          <pc:docMk/>
          <pc:sldMk cId="2911667002" sldId="336"/>
        </pc:sldMkLst>
        <pc:spChg chg="mod">
          <ac:chgData name="Jocel Sabellano" userId="8bd111cad8b33478" providerId="LiveId" clId="{C4EA1A86-624A-40C0-9B9B-1388E5AB10D6}" dt="2019-06-08T01:39:46.812" v="11322" actId="20577"/>
          <ac:spMkLst>
            <pc:docMk/>
            <pc:sldMk cId="2911667002" sldId="336"/>
            <ac:spMk id="7" creationId="{2ECA6386-3B0C-8345-8AEA-355957AA2B64}"/>
          </ac:spMkLst>
        </pc:spChg>
        <pc:picChg chg="del">
          <ac:chgData name="Jocel Sabellano" userId="8bd111cad8b33478" providerId="LiveId" clId="{C4EA1A86-624A-40C0-9B9B-1388E5AB10D6}" dt="2019-06-08T01:40:27.953" v="11323" actId="478"/>
          <ac:picMkLst>
            <pc:docMk/>
            <pc:sldMk cId="2911667002" sldId="336"/>
            <ac:picMk id="2" creationId="{BB19B098-3221-4999-B67A-D9FF5FBEC2AB}"/>
          </ac:picMkLst>
        </pc:picChg>
        <pc:picChg chg="add mod">
          <ac:chgData name="Jocel Sabellano" userId="8bd111cad8b33478" providerId="LiveId" clId="{C4EA1A86-624A-40C0-9B9B-1388E5AB10D6}" dt="2019-06-08T01:40:43.091" v="11371" actId="14861"/>
          <ac:picMkLst>
            <pc:docMk/>
            <pc:sldMk cId="2911667002" sldId="336"/>
            <ac:picMk id="3" creationId="{EAF29F39-9CA2-4A14-AC94-1087070631C5}"/>
          </ac:picMkLst>
        </pc:picChg>
      </pc:sldChg>
      <pc:sldChg chg="addSp delSp modSp add ord">
        <pc:chgData name="Jocel Sabellano" userId="8bd111cad8b33478" providerId="LiveId" clId="{C4EA1A86-624A-40C0-9B9B-1388E5AB10D6}" dt="2019-06-23T18:04:26.349" v="12826"/>
        <pc:sldMkLst>
          <pc:docMk/>
          <pc:sldMk cId="3569953719" sldId="337"/>
        </pc:sldMkLst>
        <pc:picChg chg="add del mod">
          <ac:chgData name="Jocel Sabellano" userId="8bd111cad8b33478" providerId="LiveId" clId="{C4EA1A86-624A-40C0-9B9B-1388E5AB10D6}" dt="2019-06-08T01:42:41.357" v="11424" actId="478"/>
          <ac:picMkLst>
            <pc:docMk/>
            <pc:sldMk cId="3569953719" sldId="337"/>
            <ac:picMk id="2" creationId="{CF18AA32-AC78-4B5B-9E97-B57BE5B44B84}"/>
          </ac:picMkLst>
        </pc:picChg>
        <pc:picChg chg="del">
          <ac:chgData name="Jocel Sabellano" userId="8bd111cad8b33478" providerId="LiveId" clId="{C4EA1A86-624A-40C0-9B9B-1388E5AB10D6}" dt="2019-06-08T01:41:23.243" v="11373" actId="478"/>
          <ac:picMkLst>
            <pc:docMk/>
            <pc:sldMk cId="3569953719" sldId="337"/>
            <ac:picMk id="3" creationId="{EAF29F39-9CA2-4A14-AC94-1087070631C5}"/>
          </ac:picMkLst>
        </pc:picChg>
        <pc:picChg chg="add mod">
          <ac:chgData name="Jocel Sabellano" userId="8bd111cad8b33478" providerId="LiveId" clId="{C4EA1A86-624A-40C0-9B9B-1388E5AB10D6}" dt="2019-06-08T01:42:55.528" v="11470" actId="14861"/>
          <ac:picMkLst>
            <pc:docMk/>
            <pc:sldMk cId="3569953719" sldId="337"/>
            <ac:picMk id="5" creationId="{AFD07CD7-CCB5-4CD8-94C9-A5F50A7CC9EF}"/>
          </ac:picMkLst>
        </pc:picChg>
      </pc:sldChg>
      <pc:sldChg chg="delSp modSp add">
        <pc:chgData name="Jocel Sabellano" userId="8bd111cad8b33478" providerId="LiveId" clId="{C4EA1A86-624A-40C0-9B9B-1388E5AB10D6}" dt="2019-06-22T20:32:12.708" v="12119" actId="20577"/>
        <pc:sldMkLst>
          <pc:docMk/>
          <pc:sldMk cId="3706012758" sldId="338"/>
        </pc:sldMkLst>
        <pc:spChg chg="mod">
          <ac:chgData name="Jocel Sabellano" userId="8bd111cad8b33478" providerId="LiveId" clId="{C4EA1A86-624A-40C0-9B9B-1388E5AB10D6}" dt="2019-06-22T20:32:12.708" v="12119" actId="20577"/>
          <ac:spMkLst>
            <pc:docMk/>
            <pc:sldMk cId="3706012758" sldId="338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08T01:45:52.048" v="11519" actId="20577"/>
          <ac:spMkLst>
            <pc:docMk/>
            <pc:sldMk cId="3706012758" sldId="338"/>
            <ac:spMk id="7" creationId="{2ECA6386-3B0C-8345-8AEA-355957AA2B64}"/>
          </ac:spMkLst>
        </pc:spChg>
        <pc:picChg chg="del">
          <ac:chgData name="Jocel Sabellano" userId="8bd111cad8b33478" providerId="LiveId" clId="{C4EA1A86-624A-40C0-9B9B-1388E5AB10D6}" dt="2019-06-08T01:46:09.775" v="11533" actId="478"/>
          <ac:picMkLst>
            <pc:docMk/>
            <pc:sldMk cId="3706012758" sldId="338"/>
            <ac:picMk id="5" creationId="{AFD07CD7-CCB5-4CD8-94C9-A5F50A7CC9EF}"/>
          </ac:picMkLst>
        </pc:picChg>
      </pc:sldChg>
      <pc:sldChg chg="addSp delSp modSp add">
        <pc:chgData name="Jocel Sabellano" userId="8bd111cad8b33478" providerId="LiveId" clId="{C4EA1A86-624A-40C0-9B9B-1388E5AB10D6}" dt="2019-06-23T17:59:45.125" v="12819" actId="255"/>
        <pc:sldMkLst>
          <pc:docMk/>
          <pc:sldMk cId="3763153092" sldId="341"/>
        </pc:sldMkLst>
        <pc:spChg chg="add del">
          <ac:chgData name="Jocel Sabellano" userId="8bd111cad8b33478" providerId="LiveId" clId="{C4EA1A86-624A-40C0-9B9B-1388E5AB10D6}" dt="2019-06-23T17:44:47.394" v="12333"/>
          <ac:spMkLst>
            <pc:docMk/>
            <pc:sldMk cId="3763153092" sldId="341"/>
            <ac:spMk id="2" creationId="{C324264A-3E45-42A2-BCBB-9CC6B0187A00}"/>
          </ac:spMkLst>
        </pc:spChg>
        <pc:spChg chg="add del">
          <ac:chgData name="Jocel Sabellano" userId="8bd111cad8b33478" providerId="LiveId" clId="{C4EA1A86-624A-40C0-9B9B-1388E5AB10D6}" dt="2019-06-23T17:44:51.566" v="12336"/>
          <ac:spMkLst>
            <pc:docMk/>
            <pc:sldMk cId="3763153092" sldId="341"/>
            <ac:spMk id="3" creationId="{14C3D612-9911-49EE-922A-A49999DDEB34}"/>
          </ac:spMkLst>
        </pc:spChg>
        <pc:spChg chg="add del">
          <ac:chgData name="Jocel Sabellano" userId="8bd111cad8b33478" providerId="LiveId" clId="{C4EA1A86-624A-40C0-9B9B-1388E5AB10D6}" dt="2019-06-23T17:45:03.089" v="12340"/>
          <ac:spMkLst>
            <pc:docMk/>
            <pc:sldMk cId="3763153092" sldId="341"/>
            <ac:spMk id="5" creationId="{E592E170-4C7A-4EB3-A0D9-33AB6D9492A6}"/>
          </ac:spMkLst>
        </pc:spChg>
        <pc:spChg chg="add del">
          <ac:chgData name="Jocel Sabellano" userId="8bd111cad8b33478" providerId="LiveId" clId="{C4EA1A86-624A-40C0-9B9B-1388E5AB10D6}" dt="2019-06-23T17:45:20.722" v="12348"/>
          <ac:spMkLst>
            <pc:docMk/>
            <pc:sldMk cId="3763153092" sldId="341"/>
            <ac:spMk id="10" creationId="{656EDB48-A88F-4A84-8B65-F4946504AC0F}"/>
          </ac:spMkLst>
        </pc:spChg>
        <pc:spChg chg="mod">
          <ac:chgData name="Jocel Sabellano" userId="8bd111cad8b33478" providerId="LiveId" clId="{C4EA1A86-624A-40C0-9B9B-1388E5AB10D6}" dt="2019-06-23T17:59:45.125" v="12819" actId="255"/>
          <ac:spMkLst>
            <pc:docMk/>
            <pc:sldMk cId="3763153092" sldId="341"/>
            <ac:spMk id="31" creationId="{178B3F06-08EE-44DC-91B7-33A8BE947D11}"/>
          </ac:spMkLst>
        </pc:spChg>
        <pc:picChg chg="del">
          <ac:chgData name="Jocel Sabellano" userId="8bd111cad8b33478" providerId="LiveId" clId="{C4EA1A86-624A-40C0-9B9B-1388E5AB10D6}" dt="2019-06-23T17:44:49.286" v="12334" actId="478"/>
          <ac:picMkLst>
            <pc:docMk/>
            <pc:sldMk cId="3763153092" sldId="341"/>
            <ac:picMk id="8" creationId="{7A40175B-3F48-426B-9BE1-2E92BA7078D6}"/>
          </ac:picMkLst>
        </pc:picChg>
        <pc:picChg chg="add del mod">
          <ac:chgData name="Jocel Sabellano" userId="8bd111cad8b33478" providerId="LiveId" clId="{C4EA1A86-624A-40C0-9B9B-1388E5AB10D6}" dt="2019-06-23T17:45:12.643" v="12346"/>
          <ac:picMkLst>
            <pc:docMk/>
            <pc:sldMk cId="3763153092" sldId="341"/>
            <ac:picMk id="9" creationId="{E804E83D-45FB-4DB3-ABC7-08365BDD7CC0}"/>
          </ac:picMkLst>
        </pc:picChg>
        <pc:picChg chg="add del mod">
          <ac:chgData name="Jocel Sabellano" userId="8bd111cad8b33478" providerId="LiveId" clId="{C4EA1A86-624A-40C0-9B9B-1388E5AB10D6}" dt="2019-06-23T17:45:32.619" v="12352"/>
          <ac:picMkLst>
            <pc:docMk/>
            <pc:sldMk cId="3763153092" sldId="341"/>
            <ac:picMk id="11" creationId="{31C42D5A-973F-4B3F-A8AD-57C8AA46D31F}"/>
          </ac:picMkLst>
        </pc:picChg>
        <pc:picChg chg="add del mod">
          <ac:chgData name="Jocel Sabellano" userId="8bd111cad8b33478" providerId="LiveId" clId="{C4EA1A86-624A-40C0-9B9B-1388E5AB10D6}" dt="2019-06-23T17:46:28.584" v="12354" actId="478"/>
          <ac:picMkLst>
            <pc:docMk/>
            <pc:sldMk cId="3763153092" sldId="341"/>
            <ac:picMk id="13" creationId="{82D75786-7735-4D06-83C9-9802B24F811E}"/>
          </ac:picMkLst>
        </pc:picChg>
        <pc:picChg chg="add mod">
          <ac:chgData name="Jocel Sabellano" userId="8bd111cad8b33478" providerId="LiveId" clId="{C4EA1A86-624A-40C0-9B9B-1388E5AB10D6}" dt="2019-06-23T17:48:43.876" v="12359" actId="1076"/>
          <ac:picMkLst>
            <pc:docMk/>
            <pc:sldMk cId="3763153092" sldId="341"/>
            <ac:picMk id="15" creationId="{DD5BE9C4-49F9-4F6E-9B81-C1061AB2DA87}"/>
          </ac:picMkLst>
        </pc:picChg>
      </pc:sldChg>
      <pc:sldChg chg="addSp delSp modSp add ord">
        <pc:chgData name="Jocel Sabellano" userId="8bd111cad8b33478" providerId="LiveId" clId="{C4EA1A86-624A-40C0-9B9B-1388E5AB10D6}" dt="2019-06-23T18:33:17.803" v="13042" actId="20577"/>
        <pc:sldMkLst>
          <pc:docMk/>
          <pc:sldMk cId="828146037" sldId="342"/>
        </pc:sldMkLst>
        <pc:spChg chg="mod">
          <ac:chgData name="Jocel Sabellano" userId="8bd111cad8b33478" providerId="LiveId" clId="{C4EA1A86-624A-40C0-9B9B-1388E5AB10D6}" dt="2019-06-23T18:33:17.803" v="13042" actId="20577"/>
          <ac:spMkLst>
            <pc:docMk/>
            <pc:sldMk cId="828146037" sldId="342"/>
            <ac:spMk id="6" creationId="{94801C1E-8225-444F-BCB2-17F6E0C4E4F9}"/>
          </ac:spMkLst>
        </pc:spChg>
        <pc:spChg chg="mod">
          <ac:chgData name="Jocel Sabellano" userId="8bd111cad8b33478" providerId="LiveId" clId="{C4EA1A86-624A-40C0-9B9B-1388E5AB10D6}" dt="2019-06-23T18:31:56.101" v="12995" actId="20577"/>
          <ac:spMkLst>
            <pc:docMk/>
            <pc:sldMk cId="828146037" sldId="342"/>
            <ac:spMk id="7" creationId="{2ECA6386-3B0C-8345-8AEA-355957AA2B64}"/>
          </ac:spMkLst>
        </pc:spChg>
        <pc:picChg chg="add mod">
          <ac:chgData name="Jocel Sabellano" userId="8bd111cad8b33478" providerId="LiveId" clId="{C4EA1A86-624A-40C0-9B9B-1388E5AB10D6}" dt="2019-06-23T18:33:03.678" v="13000" actId="14100"/>
          <ac:picMkLst>
            <pc:docMk/>
            <pc:sldMk cId="828146037" sldId="342"/>
            <ac:picMk id="2" creationId="{049ABBD7-94C9-4D64-97AB-1635CAD82AC4}"/>
          </ac:picMkLst>
        </pc:picChg>
        <pc:picChg chg="del">
          <ac:chgData name="Jocel Sabellano" userId="8bd111cad8b33478" providerId="LiveId" clId="{C4EA1A86-624A-40C0-9B9B-1388E5AB10D6}" dt="2019-06-23T18:31:58.234" v="12996" actId="478"/>
          <ac:picMkLst>
            <pc:docMk/>
            <pc:sldMk cId="828146037" sldId="342"/>
            <ac:picMk id="5" creationId="{AFD07CD7-CCB5-4CD8-94C9-A5F50A7CC9EF}"/>
          </ac:picMkLst>
        </pc:picChg>
      </pc:sldChg>
      <pc:sldChg chg="addSp delSp modSp add">
        <pc:chgData name="Jocel Sabellano" userId="8bd111cad8b33478" providerId="LiveId" clId="{C4EA1A86-624A-40C0-9B9B-1388E5AB10D6}" dt="2019-06-23T18:39:23.790" v="13141" actId="14100"/>
        <pc:sldMkLst>
          <pc:docMk/>
          <pc:sldMk cId="3156767418" sldId="343"/>
        </pc:sldMkLst>
        <pc:spChg chg="mod">
          <ac:chgData name="Jocel Sabellano" userId="8bd111cad8b33478" providerId="LiveId" clId="{C4EA1A86-624A-40C0-9B9B-1388E5AB10D6}" dt="2019-06-23T18:34:01.364" v="13080" actId="20577"/>
          <ac:spMkLst>
            <pc:docMk/>
            <pc:sldMk cId="3156767418" sldId="343"/>
            <ac:spMk id="6" creationId="{94801C1E-8225-444F-BCB2-17F6E0C4E4F9}"/>
          </ac:spMkLst>
        </pc:spChg>
        <pc:picChg chg="del">
          <ac:chgData name="Jocel Sabellano" userId="8bd111cad8b33478" providerId="LiveId" clId="{C4EA1A86-624A-40C0-9B9B-1388E5AB10D6}" dt="2019-06-23T18:38:48.760" v="13081" actId="478"/>
          <ac:picMkLst>
            <pc:docMk/>
            <pc:sldMk cId="3156767418" sldId="343"/>
            <ac:picMk id="2" creationId="{049ABBD7-94C9-4D64-97AB-1635CAD82AC4}"/>
          </ac:picMkLst>
        </pc:picChg>
        <pc:picChg chg="add mod">
          <ac:chgData name="Jocel Sabellano" userId="8bd111cad8b33478" providerId="LiveId" clId="{C4EA1A86-624A-40C0-9B9B-1388E5AB10D6}" dt="2019-06-23T18:39:23.790" v="13141" actId="14100"/>
          <ac:picMkLst>
            <pc:docMk/>
            <pc:sldMk cId="3156767418" sldId="343"/>
            <ac:picMk id="3" creationId="{D7822396-060C-4ECE-9A06-473C2DFC25FA}"/>
          </ac:picMkLst>
        </pc:picChg>
      </pc:sldChg>
      <pc:sldMasterChg chg="delSldLayout">
        <pc:chgData name="Jocel Sabellano" userId="8bd111cad8b33478" providerId="LiveId" clId="{C4EA1A86-624A-40C0-9B9B-1388E5AB10D6}" dt="2019-06-03T22:53:36.647" v="20" actId="2696"/>
        <pc:sldMasterMkLst>
          <pc:docMk/>
          <pc:sldMasterMk cId="3127044300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0D501-F934-D54C-9A14-C26C4FD26E4A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93F38-706C-4941-A568-51E683119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20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-tab.com/page/WQtmEp4rTCyg4gT_UluG0Q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active-directory-devhowto-multi-tenant-overview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active-directory/develop/active-directory-v2-scopes#requesting-consent-for-an-entire-tenant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desktop/winrm/windows-remote-management-glossary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really good links we think simplifies a lot Graph: 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https://www.one-tab.com/page/WQtmEp4rTCyg4gT_UluG0Q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http://bit.ly/2H2YHx9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00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AAD app is the logical object of your app/automation. This works the same way as if you have a Facebook app. Permissions are assigned to your AAD App. It’s sort of the identity for your application within azure AD.</a:t>
            </a:r>
          </a:p>
          <a:p>
            <a:endParaRPr lang="en-US" dirty="0"/>
          </a:p>
          <a:p>
            <a:r>
              <a:rPr lang="en-US" dirty="0"/>
              <a:t>AAD App is the prerequisite to get access token. Access token is the prerequisite to talk to Graph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38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02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47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32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16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16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Delegated permissions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Are used by apps that have a signed-in user present. For these apps, either the user or an administrator consents to the permissions that the app requests and the app is delegated permission to act as the signed-in user when making calls to an API. Depending on the API, the user may not be able to consent to the API directly and would instead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require an administrator to provide "admin consent"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permissions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Are used by apps that run without a signed-in user present; for example, apps that run as background services or daemons. Application permissions can only be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consented by an administrator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they are typically powerful and allow access to data across user-boundaries, or data that would otherwise be restricted to administrators.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http://bit.ly/2RAGv1e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Permissions won’t work without user or admin consent.</a:t>
            </a:r>
          </a:p>
          <a:p>
            <a:r>
              <a:rPr lang="en-US" dirty="0"/>
              <a:t>. User authorization is used for delegated permissions. Some endpoints need admin consent to work. </a:t>
            </a:r>
          </a:p>
          <a:p>
            <a:r>
              <a:rPr lang="en-US" dirty="0"/>
              <a:t>. Admin consent is needed on some app permissions. </a:t>
            </a:r>
          </a:p>
          <a:p>
            <a:endParaRPr lang="en-US" dirty="0"/>
          </a:p>
          <a:p>
            <a:r>
              <a:rPr lang="en-US" dirty="0"/>
              <a:t>http://bit.ly/2RAGiv7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77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JWT encoded. A signed base 64 string. </a:t>
            </a:r>
          </a:p>
          <a:p>
            <a:endParaRPr lang="en-US" dirty="0"/>
          </a:p>
          <a:p>
            <a:r>
              <a:rPr lang="en-US" dirty="0"/>
              <a:t>http://bit.ly/2RElFyb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58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98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10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Grant types are chosen based off the way how you authenticate or acquire your access token. </a:t>
            </a:r>
          </a:p>
          <a:p>
            <a:endParaRPr lang="en-US" dirty="0"/>
          </a:p>
          <a:p>
            <a:r>
              <a:rPr lang="en-US" dirty="0"/>
              <a:t>All the Grant types and documentation: </a:t>
            </a:r>
          </a:p>
          <a:p>
            <a:r>
              <a:rPr lang="en-US" dirty="0"/>
              <a:t>http://bit.ly/2REuoAC</a:t>
            </a: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16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89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63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17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54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26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65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04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72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9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89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80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82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680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31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19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53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79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59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http://bit.ly/2RGm7Mw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Benefits: </a:t>
            </a:r>
          </a:p>
          <a:p>
            <a:r>
              <a:rPr lang="en-US" dirty="0"/>
              <a:t>	. You are flexible with almost a lot of management tasks. There are a lot of things you can’t do in the portal that you can do with Graph</a:t>
            </a:r>
          </a:p>
          <a:p>
            <a:r>
              <a:rPr lang="en-US" dirty="0"/>
              <a:t>	. You can process batches or numerous tasks in a short amount of time</a:t>
            </a:r>
          </a:p>
          <a:p>
            <a:r>
              <a:rPr lang="en-US" dirty="0"/>
              <a:t>	. You can be more innovative to whatever you can come up with</a:t>
            </a:r>
          </a:p>
          <a:p>
            <a:r>
              <a:rPr lang="en-US" dirty="0"/>
              <a:t>	. You’re awesome. </a:t>
            </a:r>
          </a:p>
          <a:p>
            <a:endParaRPr lang="en-US" dirty="0"/>
          </a:p>
          <a:p>
            <a:r>
              <a:rPr lang="en-US" dirty="0"/>
              <a:t>Sample applications: </a:t>
            </a:r>
          </a:p>
          <a:p>
            <a:r>
              <a:rPr lang="en-US" dirty="0"/>
              <a:t>	. Automated onboarding of users</a:t>
            </a:r>
          </a:p>
          <a:p>
            <a:r>
              <a:rPr lang="en-US" dirty="0"/>
              <a:t>	. Custom reporting</a:t>
            </a:r>
          </a:p>
          <a:p>
            <a:r>
              <a:rPr lang="en-US" dirty="0"/>
              <a:t>	. Custom auditing</a:t>
            </a:r>
          </a:p>
          <a:p>
            <a:r>
              <a:rPr lang="en-US" dirty="0"/>
              <a:t>	. Custom 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71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http://bit.ly/2RwJVlG</a:t>
            </a:r>
          </a:p>
          <a:p>
            <a:endParaRPr lang="en-US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Kerberos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default method of authentication when the client is in a domain and the remote destination string is not one of the following: localhost, 127.0.0.1, or [::1].</a:t>
            </a:r>
          </a:p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Negotiate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default method when the client is not in a domain, but the remote destination string is one of the following: localhost, 127.0.0.1, or [::1].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6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general: </a:t>
            </a:r>
          </a:p>
          <a:p>
            <a:endParaRPr lang="en-US" dirty="0"/>
          </a:p>
          <a:p>
            <a:r>
              <a:rPr lang="en-US" dirty="0"/>
              <a:t>You authenticate and you get a token. </a:t>
            </a:r>
          </a:p>
          <a:p>
            <a:r>
              <a:rPr lang="en-US" dirty="0"/>
              <a:t>You get a token then you attach it as a body of your API request. </a:t>
            </a:r>
          </a:p>
          <a:p>
            <a:r>
              <a:rPr lang="en-US" dirty="0"/>
              <a:t>With right permission, grants, username/password, etc. You should be able to talk to Graph API endpoint.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http://bit.ly/2K1kubl – information about deserialization</a:t>
            </a:r>
          </a:p>
          <a:p>
            <a:endParaRPr lang="en-US" dirty="0"/>
          </a:p>
          <a:p>
            <a:r>
              <a:rPr lang="en-US" dirty="0"/>
              <a:t>Rest-Method auto converts JSON to </a:t>
            </a:r>
            <a:r>
              <a:rPr lang="en-US" dirty="0" err="1"/>
              <a:t>PSCustomObject</a:t>
            </a:r>
            <a:r>
              <a:rPr lang="en-US" dirty="0"/>
              <a:t>. You can convert it to RAW json by </a:t>
            </a:r>
            <a:r>
              <a:rPr lang="en-US" dirty="0" err="1"/>
              <a:t>convertTo</a:t>
            </a:r>
            <a:r>
              <a:rPr lang="en-US" dirty="0"/>
              <a:t>-JSON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93F38-706C-4941-A568-51E6831194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00D348-A252-E241-B853-E2A24BA1C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14F5F1-4CF0-714E-906F-FA1C114164A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71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305A55-6244-DD46-B99C-CE6173CFD8D2}"/>
              </a:ext>
            </a:extLst>
          </p:cNvPr>
          <p:cNvSpPr/>
          <p:nvPr userDrawn="1"/>
        </p:nvSpPr>
        <p:spPr>
          <a:xfrm>
            <a:off x="5733535" y="537712"/>
            <a:ext cx="5857103" cy="5750256"/>
          </a:xfrm>
          <a:prstGeom prst="rect">
            <a:avLst/>
          </a:prstGeom>
          <a:solidFill>
            <a:srgbClr val="435C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0F6898D-6C18-A341-A1E1-F54BD14D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CEA465-FDD9-4541-8BAE-EB8F4F4127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62" y="3153191"/>
            <a:ext cx="4736479" cy="5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59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511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008" indent="0">
              <a:buNone/>
              <a:defRPr sz="1960"/>
            </a:lvl3pPr>
            <a:lvl4pPr marL="448016" indent="0">
              <a:buNone/>
              <a:defRPr sz="1764"/>
            </a:lvl4pPr>
            <a:lvl5pPr marL="672024" indent="0">
              <a:buNone/>
              <a:defRPr sz="176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BC059-8F94-4F3F-8390-95EBC71C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Internal &amp; Partner Use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051AC-96F5-40A5-8422-5BFEB054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2633-6564-4E15-91AF-94C3CF596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1646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: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1482" y="6322760"/>
            <a:ext cx="4378795" cy="364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37373"/>
                </a:solidFill>
                <a:latin typeface="+mj-lt"/>
              </a:defRPr>
            </a:lvl1pPr>
          </a:lstStyle>
          <a:p>
            <a:r>
              <a:rPr lang="en-US"/>
              <a:t>Microsoft Internal &amp; Partner Use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10439" y="6322760"/>
            <a:ext cx="349196" cy="364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37373"/>
                </a:solidFill>
                <a:latin typeface="+mj-lt"/>
              </a:defRPr>
            </a:lvl1pPr>
          </a:lstStyle>
          <a:p>
            <a:fld id="{894E8EF0-91FF-4791-8529-F57CE0475C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439" y="1363103"/>
            <a:ext cx="10847556" cy="738664"/>
          </a:xfrm>
        </p:spPr>
        <p:txBody>
          <a:bodyPr/>
          <a:lstStyle>
            <a:lvl1pPr marL="0" indent="0">
              <a:buFontTx/>
              <a:buNone/>
              <a:defRPr sz="4000" b="0" i="0">
                <a:solidFill>
                  <a:srgbClr val="737373"/>
                </a:solidFill>
                <a:latin typeface="+mj-lt"/>
                <a:ea typeface="Segoe UI" charset="0"/>
                <a:cs typeface="Segoe UI" charset="0"/>
              </a:defRPr>
            </a:lvl1pPr>
            <a:lvl2pPr marL="342844" indent="0">
              <a:buFontTx/>
              <a:buNone/>
              <a:defRPr sz="1800"/>
            </a:lvl2pPr>
          </a:lstStyle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59635" y="832769"/>
            <a:ext cx="11655840" cy="723316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algn="l" defTabSz="93282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rgbClr val="008272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n-US" sz="4800">
              <a:solidFill>
                <a:srgbClr val="0078D7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0439" y="384943"/>
            <a:ext cx="10847556" cy="899665"/>
          </a:xfrm>
        </p:spPr>
        <p:txBody>
          <a:bodyPr/>
          <a:lstStyle>
            <a:lvl1pPr algn="l" defTabSz="9325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83000">
                      <a:schemeClr val="accent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2207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5B7103-FD57-A047-8BB9-C02EEDB8D9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3153191"/>
            <a:ext cx="4745970" cy="5516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14219-3A28-A445-B048-48AD2A9B8480}"/>
              </a:ext>
            </a:extLst>
          </p:cNvPr>
          <p:cNvSpPr/>
          <p:nvPr userDrawn="1"/>
        </p:nvSpPr>
        <p:spPr>
          <a:xfrm>
            <a:off x="5733535" y="537712"/>
            <a:ext cx="5857103" cy="5750256"/>
          </a:xfrm>
          <a:prstGeom prst="rect">
            <a:avLst/>
          </a:prstGeom>
          <a:solidFill>
            <a:srgbClr val="435C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49521C62-D314-EF48-AEB3-EF2FCE62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1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D28CF3-C22B-E34C-8F25-62C8D5461189}"/>
              </a:ext>
            </a:extLst>
          </p:cNvPr>
          <p:cNvSpPr/>
          <p:nvPr userDrawn="1"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264C10-565C-B34B-B6B5-BB65562429E6}"/>
              </a:ext>
            </a:extLst>
          </p:cNvPr>
          <p:cNvCxnSpPr>
            <a:cxnSpLocks/>
          </p:cNvCxnSpPr>
          <p:nvPr userDrawn="1"/>
        </p:nvCxnSpPr>
        <p:spPr>
          <a:xfrm>
            <a:off x="591873" y="0"/>
            <a:ext cx="0" cy="1022888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1BC69-496D-0049-B07F-FE192C156DD5}"/>
              </a:ext>
            </a:extLst>
          </p:cNvPr>
          <p:cNvSpPr/>
          <p:nvPr userDrawn="1"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‹#›</a:t>
            </a:fld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38E513-4D87-F84A-9C87-40947F3AD24F}"/>
              </a:ext>
            </a:extLst>
          </p:cNvPr>
          <p:cNvSpPr/>
          <p:nvPr userDrawn="1"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925E54-3AD5-154E-A2B4-81F322A65B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3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3F6CCE-D9A2-3F4F-BD61-5F840B514B89}"/>
              </a:ext>
            </a:extLst>
          </p:cNvPr>
          <p:cNvSpPr/>
          <p:nvPr userDrawn="1"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FE9FD3-B646-354F-BD1D-6527B593CCCB}"/>
              </a:ext>
            </a:extLst>
          </p:cNvPr>
          <p:cNvCxnSpPr>
            <a:cxnSpLocks/>
          </p:cNvCxnSpPr>
          <p:nvPr userDrawn="1"/>
        </p:nvCxnSpPr>
        <p:spPr>
          <a:xfrm>
            <a:off x="591873" y="0"/>
            <a:ext cx="0" cy="2384667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C081CD7-4E3C-0748-83AA-BC99F740E4B5}"/>
              </a:ext>
            </a:extLst>
          </p:cNvPr>
          <p:cNvSpPr/>
          <p:nvPr userDrawn="1"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‹#›</a:t>
            </a:fld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CE639-F133-0444-A87A-AF2DEE1F52B1}"/>
              </a:ext>
            </a:extLst>
          </p:cNvPr>
          <p:cNvSpPr/>
          <p:nvPr userDrawn="1"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A76787-9D1D-1348-B9CD-4FB9D2AE45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70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ING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23358A-9B5E-6845-8E1F-EF1949522F79}"/>
              </a:ext>
            </a:extLst>
          </p:cNvPr>
          <p:cNvSpPr/>
          <p:nvPr userDrawn="1"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AE9D3E-EDE0-224A-ADF2-0AAD457CB48F}"/>
              </a:ext>
            </a:extLst>
          </p:cNvPr>
          <p:cNvCxnSpPr>
            <a:cxnSpLocks/>
          </p:cNvCxnSpPr>
          <p:nvPr userDrawn="1"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EDFC6-24DF-C04D-8F48-49F1FE63979B}"/>
              </a:ext>
            </a:extLst>
          </p:cNvPr>
          <p:cNvSpPr/>
          <p:nvPr userDrawn="1"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‹#›</a:t>
            </a:fld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4B1F0A-584B-2343-A757-6A65CE59773F}"/>
              </a:ext>
            </a:extLst>
          </p:cNvPr>
          <p:cNvSpPr/>
          <p:nvPr userDrawn="1"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07EA80-3AA9-234C-A955-4CD70A335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26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PG - REF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1CFEEE-74D4-C14D-9F98-00EC9E98B3D1}"/>
              </a:ext>
            </a:extLst>
          </p:cNvPr>
          <p:cNvCxnSpPr>
            <a:cxnSpLocks/>
          </p:cNvCxnSpPr>
          <p:nvPr userDrawn="1"/>
        </p:nvCxnSpPr>
        <p:spPr>
          <a:xfrm>
            <a:off x="591873" y="0"/>
            <a:ext cx="0" cy="2384667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A7BD903-112E-9A41-A66B-49E2F1752BA4}"/>
              </a:ext>
            </a:extLst>
          </p:cNvPr>
          <p:cNvSpPr/>
          <p:nvPr userDrawn="1"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42959E-C072-DE46-86E1-89B4B3AF0ED5}"/>
              </a:ext>
            </a:extLst>
          </p:cNvPr>
          <p:cNvSpPr/>
          <p:nvPr userDrawn="1"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‹#›</a:t>
            </a:fld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E81FB9-50FD-9243-B509-5341183C5C56}"/>
              </a:ext>
            </a:extLst>
          </p:cNvPr>
          <p:cNvSpPr/>
          <p:nvPr userDrawn="1"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56F6A3-B7AF-1E47-95DB-20F46539E0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HEADER 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3D3A37-30BE-1344-A394-9A3B08BC3FC6}"/>
              </a:ext>
            </a:extLst>
          </p:cNvPr>
          <p:cNvCxnSpPr>
            <a:cxnSpLocks/>
          </p:cNvCxnSpPr>
          <p:nvPr userDrawn="1"/>
        </p:nvCxnSpPr>
        <p:spPr>
          <a:xfrm>
            <a:off x="591873" y="0"/>
            <a:ext cx="9489" cy="124968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4879F02-6076-5647-8ACB-3CA89E861D78}"/>
              </a:ext>
            </a:extLst>
          </p:cNvPr>
          <p:cNvSpPr/>
          <p:nvPr userDrawn="1"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365C50-F919-124A-94A6-12478E0BA922}"/>
              </a:ext>
            </a:extLst>
          </p:cNvPr>
          <p:cNvSpPr/>
          <p:nvPr userDrawn="1"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‹#›</a:t>
            </a:fld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452F37-CACC-6146-B7EA-DF9A56628287}"/>
              </a:ext>
            </a:extLst>
          </p:cNvPr>
          <p:cNvSpPr/>
          <p:nvPr userDrawn="1"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CC020C-071B-D347-8B01-BB0EEC0445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45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ENT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63260-7EE8-524D-B72C-180F11E8F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7FF8AA-BFA1-414E-BD7E-DE4DE2C823BC}"/>
              </a:ext>
            </a:extLst>
          </p:cNvPr>
          <p:cNvSpPr/>
          <p:nvPr userDrawn="1"/>
        </p:nvSpPr>
        <p:spPr>
          <a:xfrm>
            <a:off x="0" y="2344994"/>
            <a:ext cx="12192000" cy="4513005"/>
          </a:xfrm>
          <a:prstGeom prst="rect">
            <a:avLst/>
          </a:prstGeom>
          <a:solidFill>
            <a:srgbClr val="D9D9D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6FEACC-A746-314C-90A2-B06EE5BDBC77}"/>
              </a:ext>
            </a:extLst>
          </p:cNvPr>
          <p:cNvSpPr/>
          <p:nvPr userDrawn="1"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F15ABC-7611-1042-8B1A-7C09945E2CC7}"/>
              </a:ext>
            </a:extLst>
          </p:cNvPr>
          <p:cNvCxnSpPr>
            <a:cxnSpLocks/>
          </p:cNvCxnSpPr>
          <p:nvPr userDrawn="1"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19F23-3AB9-6148-B868-E06D0D4F1A95}"/>
              </a:ext>
            </a:extLst>
          </p:cNvPr>
          <p:cNvSpPr/>
          <p:nvPr userDrawn="1"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‹#›</a:t>
            </a:fld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33DDF-06C0-B04E-8457-C98EFD8FF97C}"/>
              </a:ext>
            </a:extLst>
          </p:cNvPr>
          <p:cNvSpPr/>
          <p:nvPr userDrawn="1"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A67D58-4A83-C148-885A-FE9A017322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10B1F3-6F5E-1A4F-8972-BCE3E1672E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DEA245-223F-D04A-915C-B455768C3A28}"/>
              </a:ext>
            </a:extLst>
          </p:cNvPr>
          <p:cNvSpPr/>
          <p:nvPr userDrawn="1"/>
        </p:nvSpPr>
        <p:spPr>
          <a:xfrm>
            <a:off x="0" y="2344995"/>
            <a:ext cx="12192000" cy="4513005"/>
          </a:xfrm>
          <a:prstGeom prst="rect">
            <a:avLst/>
          </a:prstGeom>
          <a:solidFill>
            <a:srgbClr val="D9D9D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C7C626-BBE2-214F-8665-17F0B5E763B7}"/>
              </a:ext>
            </a:extLst>
          </p:cNvPr>
          <p:cNvSpPr/>
          <p:nvPr userDrawn="1"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CB5FC0-8727-8340-AF87-ED0C7559E837}"/>
              </a:ext>
            </a:extLst>
          </p:cNvPr>
          <p:cNvCxnSpPr>
            <a:cxnSpLocks/>
          </p:cNvCxnSpPr>
          <p:nvPr userDrawn="1"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DAF88-20B8-3F42-918B-F2BE6BA562BD}"/>
              </a:ext>
            </a:extLst>
          </p:cNvPr>
          <p:cNvSpPr/>
          <p:nvPr userDrawn="1"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‹#›</a:t>
            </a:fld>
            <a:endParaRPr lang="en-US" sz="1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A29D61-C017-7649-A09A-62B899B4C996}"/>
              </a:ext>
            </a:extLst>
          </p:cNvPr>
          <p:cNvSpPr/>
          <p:nvPr userDrawn="1"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DE0CEF-98FE-E446-9B51-470BC4B843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0EFABC-CD21-BE4A-ADE5-BBC51FB9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4F582-4BAA-BA49-B30A-7449FB826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107F7-82BF-4E4F-A60A-D80032E8F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A5384-16F0-6A44-8EF8-C68C329FE9C0}" type="datetime1">
              <a:rPr lang="en-US" smtClean="0"/>
              <a:t>6/27/2019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D936-5E23-1B4B-A906-19290C135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D030F-8600-604D-BE88-2902793A9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FF6C7-AA47-A046-A629-1EB0EADC5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4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49" r:id="rId3"/>
    <p:sldLayoutId id="2147483650" r:id="rId4"/>
    <p:sldLayoutId id="2147483658" r:id="rId5"/>
    <p:sldLayoutId id="2147483656" r:id="rId6"/>
    <p:sldLayoutId id="2147483660" r:id="rId7"/>
    <p:sldLayoutId id="2147483661" r:id="rId8"/>
    <p:sldLayoutId id="2147483662" r:id="rId9"/>
    <p:sldLayoutId id="2147483655" r:id="rId10"/>
    <p:sldLayoutId id="2147483663" r:id="rId11"/>
    <p:sldLayoutId id="214748366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6A5CB7-D9DF-2C42-A0F5-DC376D3DF4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EBF8D6-9A09-B040-A426-72D62CD9A868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71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0A6B79-E929-4F48-B27C-761C8730242C}"/>
              </a:ext>
            </a:extLst>
          </p:cNvPr>
          <p:cNvSpPr/>
          <p:nvPr/>
        </p:nvSpPr>
        <p:spPr>
          <a:xfrm>
            <a:off x="5733535" y="537712"/>
            <a:ext cx="5857103" cy="5750256"/>
          </a:xfrm>
          <a:prstGeom prst="rect">
            <a:avLst/>
          </a:prstGeom>
          <a:solidFill>
            <a:srgbClr val="435C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5911F4-9DC9-0948-9943-B4AD2FB672D8}"/>
              </a:ext>
            </a:extLst>
          </p:cNvPr>
          <p:cNvSpPr txBox="1"/>
          <p:nvPr/>
        </p:nvSpPr>
        <p:spPr>
          <a:xfrm>
            <a:off x="6148465" y="1767006"/>
            <a:ext cx="50024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Navigating</a:t>
            </a:r>
          </a:p>
          <a:p>
            <a:pPr algn="ctr"/>
            <a:r>
              <a:rPr lang="en-US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Graph API</a:t>
            </a:r>
          </a:p>
          <a:p>
            <a:pPr algn="ctr"/>
            <a:r>
              <a:rPr lang="en-US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PowerShell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BEE7AD-989F-2E40-AAEF-C39B8FEB3BE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61" y="3153191"/>
            <a:ext cx="4736481" cy="5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22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10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6203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 YOU NEED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380684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 to Acquire an Access Token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Secret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Directory (tenant)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or Admin Consent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AAD User Account Credentials (Some Endpoints)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Token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 to Access Graph API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Web Token (JWT)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3708DF-CB54-4BF1-A692-CBE1459AE7FB}"/>
              </a:ext>
            </a:extLst>
          </p:cNvPr>
          <p:cNvSpPr txBox="1"/>
          <p:nvPr/>
        </p:nvSpPr>
        <p:spPr>
          <a:xfrm>
            <a:off x="3857849" y="2421897"/>
            <a:ext cx="485240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API Endpoint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you will send your request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https://graph.microsoft.com/v1.0/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https://graph.microsoft.com/beta/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https://graph.Microsoft.com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/{version}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/{resource}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/{id}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/{property}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/{query-parameters}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F51C9F-A019-4869-8D99-26EF3EA7C3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0789" y="2588738"/>
            <a:ext cx="3778986" cy="3504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952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  <a:effectLst>
            <a:outerShdw blurRad="50800" dist="50800" dir="5400000" sx="1000" sy="1000" algn="ctr" rotWithShape="0">
              <a:srgbClr val="000000">
                <a:alpha val="8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11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216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380684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Secret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Directory (tenant)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or Admin Consent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User Account Credentials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72B74-FF3A-4CCD-9CFF-43795213E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439" y="2413511"/>
            <a:ext cx="6725059" cy="3805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86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12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216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380684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Secret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Directory (tenant)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or Admin Consent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AAD User Account Credentials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219A59-30E1-42C9-B360-AF94174F6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796" y="2547376"/>
            <a:ext cx="8169841" cy="3594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077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13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216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380684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Secret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Directory (tenant)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or Admin Consent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User Account Credentials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239B5-82A3-4977-93DF-46849804C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817" y="2455731"/>
            <a:ext cx="6572760" cy="3719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11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14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216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380684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Secret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Directory (tenant)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or Admin Consent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User Account Credentials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DF587-D146-438F-AFFF-E3C30CD98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679" y="2435645"/>
            <a:ext cx="7652276" cy="3675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66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15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216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380684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(client) Secret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Directory (tenant) ID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or Admin Consent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User Account Credentials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7DCE53-4A1B-42F4-A661-0D97F4294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087" y="2503009"/>
            <a:ext cx="7576847" cy="3638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98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16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1410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PERMISSIONS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45282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Delegated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that need user context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Sending email or message to teams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user or admin consent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App-only – without a user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for daemon apps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admin can consent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4626E-CF79-4CBD-A024-F99680F4E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742" y="2469957"/>
            <a:ext cx="5810087" cy="1704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89A39-87F8-4B4C-A68A-79533F470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9837" y="4361461"/>
            <a:ext cx="6400800" cy="1704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14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17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81948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AUTH | ADMIN CONSENT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8" y="2447458"/>
            <a:ext cx="67199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  <a:p>
            <a:pPr marL="0" lvl="1">
              <a:buClr>
                <a:schemeClr val="tx1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https://login.microsoftonline.com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/{tenant}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/oauth2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/v2.0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/authorize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client_id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={client ID}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response_type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=code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redirect_uri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={Redirect URL in the Azure app}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&amp;scope=https://graph.Microsoft.com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/.{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permission.code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offline_access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C625C-F584-4F0F-914B-1767B0A3F89A}"/>
              </a:ext>
            </a:extLst>
          </p:cNvPr>
          <p:cNvSpPr txBox="1"/>
          <p:nvPr/>
        </p:nvSpPr>
        <p:spPr>
          <a:xfrm>
            <a:off x="5825023" y="2447458"/>
            <a:ext cx="545837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https://login.microsoftonline.com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/{tenant}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adminconsent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client_id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={client ID}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redirect_uri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={Redirect URL in the Azure app}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56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18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34975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441676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Token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 to Access Graph API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Web Token (JWT)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https://login.microsoftonline.com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/{Tenant ID | “common”}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/oauth2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/v2.0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/token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$</a:t>
            </a:r>
            <a:r>
              <a:rPr lang="en-US" dirty="0" err="1">
                <a:solidFill>
                  <a:schemeClr val="accent1"/>
                </a:solidFill>
              </a:rPr>
              <a:t>ReqHeader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accent2"/>
                </a:solidFill>
              </a:rPr>
              <a:t>@{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chemeClr val="accent1"/>
                </a:solidFill>
              </a:rPr>
              <a:t>Authorization =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"Bearer  </a:t>
            </a:r>
            <a:r>
              <a:rPr lang="en-US" dirty="0">
                <a:solidFill>
                  <a:schemeClr val="accent1"/>
                </a:solidFill>
              </a:rPr>
              <a:t>$Token</a:t>
            </a:r>
            <a:r>
              <a:rPr lang="en-US" dirty="0">
                <a:solidFill>
                  <a:schemeClr val="accent2"/>
                </a:solidFill>
              </a:rPr>
              <a:t>"</a:t>
            </a:r>
          </a:p>
          <a:p>
            <a:r>
              <a:rPr lang="en-US" dirty="0"/>
              <a:t>} 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DAA8F-0A47-4F8A-89CC-952A09239D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407" y="2973026"/>
            <a:ext cx="4528789" cy="2750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995A5-C226-48CB-AD5E-88D273F97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4946" y="2373973"/>
            <a:ext cx="2710228" cy="3866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60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19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33281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Endpoint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452827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Know the Endpoint?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https://docs.microsoft.com</a:t>
            </a:r>
          </a:p>
          <a:p>
            <a:pPr marL="0" lvl="1">
              <a:buClr>
                <a:prstClr val="black"/>
              </a:buClr>
              <a:buSzPct val="100000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/graph</a:t>
            </a:r>
          </a:p>
          <a:p>
            <a:pPr marL="0" lvl="1">
              <a:buClr>
                <a:prstClr val="black"/>
              </a:buClr>
              <a:buSzPct val="100000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/overview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 sz="1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sz="16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0" lvl="1">
              <a:buClr>
                <a:prstClr val="black"/>
              </a:buClr>
              <a:buSzPct val="100000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https://graph.microsoft.com/v1.0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 sz="1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Reports      	- /reports/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 Logs  	- /</a:t>
            </a: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auditLogs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Onedrive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	- /me/drive/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 Drafts 	- /me/</a:t>
            </a: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mailfolders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(‘Drafts’)/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Sharepoint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- /sites/		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 sz="1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sz="1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CFA0C-FA0E-4E6D-ACFB-5D5399582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021" y="2447458"/>
            <a:ext cx="5895116" cy="3749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90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2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24609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118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TODAY’S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466599" y="2517850"/>
            <a:ext cx="37125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b="1" dirty="0"/>
              <a:t>            Bradley Wyatt, MCP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2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Senior Consultant, Technical Specialist at Porcaro Stolarek Mete Partners, LLC</a:t>
            </a:r>
          </a:p>
          <a:p>
            <a:pPr marL="628650" lvl="2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Author at LazyAdministrator.com</a:t>
            </a:r>
          </a:p>
          <a:p>
            <a:pPr marL="628650" lvl="2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github.com/bwya77</a:t>
            </a:r>
          </a:p>
          <a:p>
            <a:pPr marL="0" lvl="1">
              <a:buClr>
                <a:schemeClr val="tx1"/>
              </a:buClr>
              <a:buSzPct val="100000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venir LT Std 35 Light" panose="020B0402020203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venir LT Std 35 Light" panose="020B0402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30ABB7-4859-4F6E-88EF-500D02CD3F4B}"/>
              </a:ext>
            </a:extLst>
          </p:cNvPr>
          <p:cNvSpPr txBox="1"/>
          <p:nvPr/>
        </p:nvSpPr>
        <p:spPr>
          <a:xfrm>
            <a:off x="4775363" y="2517636"/>
            <a:ext cx="37125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  Jocel Sabellano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2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Senior IT Consultant at Porcaro Stolarek Mete Partners, LLC</a:t>
            </a:r>
          </a:p>
          <a:p>
            <a:pPr marL="628650" lvl="2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 write automations</a:t>
            </a:r>
          </a:p>
          <a:p>
            <a:pPr marL="628650" lvl="2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github.com/theitrx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venir LT Std 35 Light" panose="020B0402020203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venir LT Std 35 Light" panose="020B0402020203020204" pitchFamily="34" charset="0"/>
            </a:endParaRPr>
          </a:p>
        </p:txBody>
      </p:sp>
      <p:pic>
        <p:nvPicPr>
          <p:cNvPr id="3" name="Picture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4564F219-F58D-40D9-A19C-BB583195F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037" y="2486645"/>
            <a:ext cx="2166937" cy="2166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5DC4AAE-D9F7-4CB5-8EDA-1D3D97AA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499" y="2476499"/>
            <a:ext cx="2166937" cy="2166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498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20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39642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8" y="2447458"/>
            <a:ext cx="54245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Client_Credentials</a:t>
            </a:r>
            <a:endParaRPr lang="en-US" sz="20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used for daemon apps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Azure AD App only for authentication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permissions are used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user context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admin consent for permissions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user context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AAD user creds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 a refresh token (Scope: </a:t>
            </a: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Offline_Access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support web based authentication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F5292-A8F6-49A5-9896-52D1CA43C96B}"/>
              </a:ext>
            </a:extLst>
          </p:cNvPr>
          <p:cNvSpPr txBox="1"/>
          <p:nvPr/>
        </p:nvSpPr>
        <p:spPr>
          <a:xfrm>
            <a:off x="5761695" y="2447458"/>
            <a:ext cx="5478063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Authorization_Code</a:t>
            </a: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used for web or mobile applications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 user context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modern authentication methods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Device_Code</a:t>
            </a: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used when no HTML based authentication is available locally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modern authentication methods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Refresh_Token</a:t>
            </a:r>
            <a:endParaRPr lang="en-US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the refresh token to generate a new token.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Refresh token is can be reused for 90 days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\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21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39642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54583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Client_Credentials</a:t>
            </a:r>
            <a:endParaRPr lang="en-US" sz="20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POST Body: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Grant_Type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Client_Credentials</a:t>
            </a:r>
            <a:endParaRPr lang="en-US" sz="1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Client_ID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“{Azure App Client ID}”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Client_Secret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“{Azure App Client Secret}”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 = https://graph.microsoft.com/.default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5527304-38BB-4CC0-8F44-287378F77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3700" y="2447458"/>
            <a:ext cx="5946170" cy="3594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791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22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7291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REQUESTING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625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CREDENTIAL - STITCHING THE COMPONENTS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B1451-4EF8-41FA-B09F-1D026CF4F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" y="2781218"/>
            <a:ext cx="12077700" cy="3390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420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23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4264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 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625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CREDENTIAL - STITCHING THE COMPONENTS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488365-E1DA-42DF-9402-BF4D79637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" y="2983312"/>
            <a:ext cx="119824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96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24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5801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 TO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625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CREDENTIAL - STITCHING THE COMPONENTS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9E41A-0212-469E-8E3E-7A5CF84A7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5" y="2836263"/>
            <a:ext cx="12087594" cy="2900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075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25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39642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54583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POST Body: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Grant_Type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Password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Client_ID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“{Azure App Client ID}”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Client_Secret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“{Azure App Client Secret}”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 = “{Username}”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= “{Password}”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 = https://graph.microsoft.com/{permission.code}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036678-486E-43CF-AB5D-D389F7AA7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5318" y="2766184"/>
            <a:ext cx="4838700" cy="1876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38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26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7291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REQUESTING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522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- STITCHING THE COMPONENTS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851F4-375F-41B4-B3FD-BC7E71F6E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7" y="2547879"/>
            <a:ext cx="12087225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608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27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39642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8" y="2447458"/>
            <a:ext cx="68997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Authorization_Code</a:t>
            </a: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 Request URL: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https://login.microsoftonline.com/{tenantID}/oauth2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/v2.0/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authorize?client_id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={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clientID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redirect_uri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={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RedirectURI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}&amp;scope={Scope}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response_type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=code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 Request POST Body: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Grant_Type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Authorization_Code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Client_ID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“{ClientID}”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Client_Secret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“{Client Secret}”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 = https://graph.microsoft.com/{permission.code}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= “{Authorization Code}”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Redirect_Uri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{Redirect URI in the Azure App}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40175B-3F48-426B-9BE1-2E92BA707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0457" y="2467910"/>
            <a:ext cx="6182113" cy="3622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395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28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45417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650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 CODE - STITCHING THE COMPONENTS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55905-9DDF-4BD0-B789-CB7FE8524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830" y="2450957"/>
            <a:ext cx="7038975" cy="771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E91CE0-29D3-40D0-B794-786D308EB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8847" y="3292796"/>
            <a:ext cx="9086850" cy="2857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393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29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7291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REQUESTING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650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 CODE - STITCHING THE COMPONENTS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2BAA1-27F4-4316-AA71-54730B80D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2465672"/>
            <a:ext cx="12039600" cy="3590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41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3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2042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118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TODAY’S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466599" y="2517850"/>
            <a:ext cx="371257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What is Microsoft Graph API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Overview of Microsoft Graph API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Benefits of knowing Graph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What applications or automations can you make with Graph </a:t>
            </a:r>
          </a:p>
          <a:p>
            <a:pPr marL="0" lvl="1">
              <a:buClr>
                <a:schemeClr val="tx1"/>
              </a:buClr>
              <a:buSzPct val="100000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Graph vs 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PSSession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Connection difference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Output object and format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Grant Types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Requesting a token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Needed request Body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>
              <a:latin typeface="Avenir LT Std 35 Light" panose="020B0402020203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>
              <a:latin typeface="Avenir LT Std 35 Light" panose="020B0402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30ABB7-4859-4F6E-88EF-500D02CD3F4B}"/>
              </a:ext>
            </a:extLst>
          </p:cNvPr>
          <p:cNvSpPr txBox="1"/>
          <p:nvPr/>
        </p:nvSpPr>
        <p:spPr>
          <a:xfrm>
            <a:off x="4775363" y="2517636"/>
            <a:ext cx="37125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Manipulating Graph Data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Using query parameters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Converting to other output formats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Pagination</a:t>
            </a:r>
          </a:p>
          <a:p>
            <a:pPr marL="0" lvl="1">
              <a:buClr>
                <a:schemeClr val="tx1"/>
              </a:buClr>
              <a:buSzPct val="100000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Reporting Using Graph API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Creating reports using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ReportHTML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Creating alerts from reports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Other Use Cases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Send message to teams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Uploading to OneDrive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Creating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Sharepoint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List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venir LT Std 35 Light" panose="020B0402020203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9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30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39642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8" y="2447458"/>
            <a:ext cx="68997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Device_Code</a:t>
            </a: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 Request POST Body: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Client_ID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“{Azure App Client ID}”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= “{Device Code}”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to: 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https://login.microsoftonline.com/{tenant}</a:t>
            </a:r>
          </a:p>
          <a:p>
            <a:pPr marL="457200" lvl="2">
              <a:buClr>
                <a:prstClr val="black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/oauth2/v2.0/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devicecode</a:t>
            </a:r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 Request POST Body: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Grant_Type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Device_Code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Client_ID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“{Azure App Client ID}”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= “{Device Code}”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5BE9C4-49F9-4F6E-9B81-C1061AB2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251" y="2495590"/>
            <a:ext cx="7662248" cy="336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3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31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7294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AUTHORIZATION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CODE - STITCHING THE COMPONENTS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9ABBD7-94C9-4D64-97AB-1635CAD82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034" y="2579206"/>
            <a:ext cx="11353604" cy="29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46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32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7291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REQUESTING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CODE - STITCHING THE COMPONENTS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22396-060C-4ECE-9A06-473C2DFC2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99" y="2561079"/>
            <a:ext cx="11622209" cy="25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67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\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33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39642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368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TO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54583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Refresh_Token</a:t>
            </a: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POST Body: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Grant_Type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Refresh_Token</a:t>
            </a: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Client_ID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“{Azure App Client ID}”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Client_Secret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“{Azure App Client Secret}”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Refresh_Token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“{Refresh Token}”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Redirect_URI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“{Redirect URI}”</a:t>
            </a:r>
          </a:p>
          <a:p>
            <a:pPr marL="285750" lvl="1" indent="-2857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 = https://graph.microsoft.com/{permission.code}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C204CB-E3BD-4FD8-A81A-DC64231CE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038" y="2766184"/>
            <a:ext cx="4203743" cy="2123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624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34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7291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REQUESTING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584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REFRESH TOKEN - STITCHING THE COMPONENTS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29F39-9CA2-4A14-AC94-108707063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12" y="2766947"/>
            <a:ext cx="12068175" cy="2990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667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35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7291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REQUESTING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584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REFRESH TOKEN - STITCHING THE COMPONENTS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07CD7-CCB5-4CD8-94C9-A5F50A7CC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7" y="2689242"/>
            <a:ext cx="12087225" cy="2752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953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36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40446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– BRAD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629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NAVIGATING MICROSOFT GRAPH WITH POWERSHELL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12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6E8CF-FAFE-964F-8D44-A1068D0181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97E318-4C7D-AA47-BC71-A9B9A209049B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71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B6D27-6231-C84F-BB70-4CED4A8DAD95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6606B-BA9E-D04F-8ED5-C6BC7928F766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chemeClr val="bg1"/>
                </a:solidFill>
                <a:latin typeface="Avenir LT Std 65 Medium" panose="020B0503020203020204" pitchFamily="34" charset="0"/>
              </a:rPr>
              <a:pPr algn="ctr"/>
              <a:t>37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0A9928-9B25-3D4D-8FD1-FCAFE11C49F2}"/>
              </a:ext>
            </a:extLst>
          </p:cNvPr>
          <p:cNvSpPr/>
          <p:nvPr/>
        </p:nvSpPr>
        <p:spPr>
          <a:xfrm>
            <a:off x="0" y="2424718"/>
            <a:ext cx="10345257" cy="1423686"/>
          </a:xfrm>
          <a:prstGeom prst="rect">
            <a:avLst/>
          </a:prstGeom>
          <a:solidFill>
            <a:srgbClr val="435C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996E09-D475-994A-B584-61DAFA2AC0AA}"/>
              </a:ext>
            </a:extLst>
          </p:cNvPr>
          <p:cNvSpPr txBox="1"/>
          <p:nvPr/>
        </p:nvSpPr>
        <p:spPr>
          <a:xfrm>
            <a:off x="833328" y="2774652"/>
            <a:ext cx="7130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/ Open Discussion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0F91AB-01AE-1D40-BCDA-4E9365B5256A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3378548"/>
          </a:xfrm>
          <a:prstGeom prst="line">
            <a:avLst/>
          </a:prstGeom>
          <a:ln w="4127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195134-0F84-8149-9C72-1DABB4B46234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0465C6-53E3-1F49-BBD7-B923FE6D31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25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21C183-F6E0-7A4D-9772-E7B4D41D3E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EB0679-6EC1-1342-A0C1-F32C82E76E9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71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24DAE5-8026-EF4B-A37D-0785A91C03DC}"/>
              </a:ext>
            </a:extLst>
          </p:cNvPr>
          <p:cNvSpPr/>
          <p:nvPr/>
        </p:nvSpPr>
        <p:spPr>
          <a:xfrm>
            <a:off x="602444" y="537712"/>
            <a:ext cx="5857103" cy="5750256"/>
          </a:xfrm>
          <a:prstGeom prst="rect">
            <a:avLst/>
          </a:prstGeom>
          <a:solidFill>
            <a:srgbClr val="435C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FBFE3-3482-C646-A24F-3EA687474B3C}"/>
              </a:ext>
            </a:extLst>
          </p:cNvPr>
          <p:cNvSpPr txBox="1"/>
          <p:nvPr/>
        </p:nvSpPr>
        <p:spPr>
          <a:xfrm>
            <a:off x="1019794" y="1767006"/>
            <a:ext cx="50224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HELPING YOU</a:t>
            </a:r>
            <a:br>
              <a:rPr lang="en-US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THRIVE THROUGH</a:t>
            </a:r>
            <a:br>
              <a:rPr lang="en-US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br>
              <a:rPr lang="en-US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TALENT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71FC24-5802-974F-A30C-BD5630485F3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075" y="3153191"/>
            <a:ext cx="4736481" cy="5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1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4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42321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AN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459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MICROSOFT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466598" y="2517850"/>
            <a:ext cx="11327612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“An Application Programming Interface (API) is a set of functions, procedures, methods or classes used by computer programs to request services from the operating system, software libraries or any other service providers running on the computer. A computer programmer uses the API to make application programs.”</a:t>
            </a: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Wikipedia.com</a:t>
            </a: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Techtarget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“An application program interface (API) is code that allows two software programs to communicate with each other.”</a:t>
            </a: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Techtarget.com</a:t>
            </a:r>
          </a:p>
          <a:p>
            <a:pPr marL="0" lvl="1">
              <a:buClr>
                <a:schemeClr val="tx1"/>
              </a:buClr>
              <a:buSzPct val="100000"/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ELI5</a:t>
            </a: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“It's a way for 2 different computer programs to speak to each other. The API is the list of commands that the program understands.”</a:t>
            </a:r>
          </a:p>
          <a:p>
            <a:pPr marL="0" lvl="1">
              <a:buClr>
                <a:schemeClr val="tx1"/>
              </a:buClr>
              <a:buSzPct val="100000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- r/</a:t>
            </a:r>
            <a:r>
              <a:rPr lang="en-US" sz="1600" err="1">
                <a:latin typeface="Arial" panose="020B0604020202020204" pitchFamily="34" charset="0"/>
                <a:cs typeface="Arial" panose="020B0604020202020204" pitchFamily="34" charset="0"/>
              </a:rPr>
              <a:t>brainflakes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>
              <a:latin typeface="Avenir LT Std 35 Light" panose="020B0402020203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>
              <a:latin typeface="Avenir LT Std 35 Light" panose="020B0402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4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5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50888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REST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459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MICROSOFT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410452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en-US" sz="1600" b="1" err="1">
                <a:latin typeface="Arial" panose="020B0604020202020204" pitchFamily="34" charset="0"/>
                <a:cs typeface="Arial" panose="020B0604020202020204" pitchFamily="34" charset="0"/>
              </a:rPr>
              <a:t>presentational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tate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ransfer API</a:t>
            </a:r>
          </a:p>
          <a:p>
            <a:pPr marL="0" lvl="1">
              <a:buClr>
                <a:schemeClr val="tx1"/>
              </a:buClr>
              <a:buSzPct val="100000"/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sz="16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HTTP Methodologies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– Retrieve a resource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– Replace a resource with a new one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– Create a resource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– Delete or remove a resource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PATCH – Update a resource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sz="16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– Server Model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– Application initiating the request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– Serving the request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sz="16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Formats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>
              <a:latin typeface="Avenir LT Std 35 Light" panose="020B0402020203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>
              <a:latin typeface="Avenir LT Std 35 Light" panose="020B0402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B4BF8E4-8989-4D47-818E-4A0936E79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161" y="2702290"/>
            <a:ext cx="6366377" cy="3050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68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6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78116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MICROSOFT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459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MICROSOFT GRAPH API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5328451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Is a REST API, a unified endpoint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sz="16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gives you access to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	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Intune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Outlook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Onedrive</a:t>
            </a:r>
            <a:endParaRPr lang="en-US" sz="14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Sharepoint</a:t>
            </a:r>
            <a:endParaRPr lang="en-US" sz="14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Planner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..and More!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r>
              <a:rPr lang="en-US" sz="16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you can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reports and audit data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hundreds of tasks programmatically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automations or apps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..and more!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>
              <a:latin typeface="Avenir LT Std 35 Light" panose="020B0402020203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>
              <a:latin typeface="Avenir LT Std 35 Light" panose="020B0402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1E500C-F88E-434B-BA57-E73BBF961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917" y="2462109"/>
            <a:ext cx="5328451" cy="2604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AE9163-9E18-45D5-8E00-25DE6A4D3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6822" y="5111668"/>
            <a:ext cx="5990392" cy="10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7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4871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VS PSSESSION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666326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prstClr val="black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PSSESSION</a:t>
            </a:r>
          </a:p>
          <a:p>
            <a:pPr marL="0" lvl="1">
              <a:buClr>
                <a:prstClr val="black"/>
              </a:buClr>
              <a:buSzPct val="100000"/>
            </a:pPr>
            <a:endParaRPr lang="en-US" sz="20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Active Directory or Local Account Creds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CredSSP</a:t>
            </a:r>
            <a:endParaRPr lang="en-US" sz="14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Kerberos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Digest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PSCredential</a:t>
            </a: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4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4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>
              <a:buClr>
                <a:prstClr val="black"/>
              </a:buClr>
              <a:buSzPct val="100000"/>
            </a:pPr>
            <a:endParaRPr lang="en-US" sz="14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>
              <a:latin typeface="Avenir LT Std 35 Light" panose="020B0402020203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>
              <a:latin typeface="Avenir LT Std 35 Light" panose="020B0402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052" name="Picture 4" descr="Use links below to save image.">
            <a:extLst>
              <a:ext uri="{FF2B5EF4-FFF2-40B4-BE49-F238E27FC236}">
                <a16:creationId xmlns:a16="http://schemas.microsoft.com/office/drawing/2014/main" id="{C3AAC575-FE26-462C-A998-D566E9646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894" y="2874960"/>
            <a:ext cx="5240962" cy="24067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7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8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4871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VS PSSESSION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6663260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API</a:t>
            </a:r>
          </a:p>
          <a:p>
            <a:pPr marL="0" lvl="1">
              <a:buClr>
                <a:schemeClr val="tx1"/>
              </a:buClr>
              <a:buSzPct val="100000"/>
            </a:pP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AD Application</a:t>
            </a:r>
          </a:p>
          <a:p>
            <a:pPr marL="1085850" lvl="3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ID</a:t>
            </a:r>
          </a:p>
          <a:p>
            <a:pPr marL="1085850" lvl="3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Secret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/ Azure AD Account</a:t>
            </a:r>
          </a:p>
          <a:p>
            <a:pPr marL="1085850" lvl="3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</a:p>
          <a:p>
            <a:pPr marL="1085850" lvl="3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Web Token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 code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code</a:t>
            </a:r>
          </a:p>
          <a:p>
            <a:pPr marL="457200" lvl="2">
              <a:buClr>
                <a:prstClr val="black"/>
              </a:buClr>
              <a:buSzPct val="100000"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>
              <a:buClr>
                <a:prstClr val="black"/>
              </a:buClr>
              <a:buSzPct val="100000"/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prstClr val="black"/>
              </a:buClr>
              <a:buSzPct val="100000"/>
            </a:pP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buClr>
                <a:schemeClr val="tx1"/>
              </a:buClr>
              <a:buSzPct val="100000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venir LT Std 35 Light" panose="020B0402020203020204" pitchFamily="34" charset="0"/>
            </a:endParaRPr>
          </a:p>
          <a:p>
            <a:pPr marL="171450" lvl="1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venir LT Std 35 Light" panose="020B04020202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026" name="Picture 2" descr="Image result for json web token">
            <a:extLst>
              <a:ext uri="{FF2B5EF4-FFF2-40B4-BE49-F238E27FC236}">
                <a16:creationId xmlns:a16="http://schemas.microsoft.com/office/drawing/2014/main" id="{D7A0123E-A501-42A3-9507-E5F5A4F4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510" y="2495590"/>
            <a:ext cx="5180037" cy="35610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99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64D45B7-8A41-5946-90BB-391CCB12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44994"/>
            <a:ext cx="12192000" cy="45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F94A4E-1B37-9B4C-90F6-DA0EFCB9DA79}"/>
              </a:ext>
            </a:extLst>
          </p:cNvPr>
          <p:cNvSpPr/>
          <p:nvPr/>
        </p:nvSpPr>
        <p:spPr>
          <a:xfrm>
            <a:off x="-1" y="2327290"/>
            <a:ext cx="12224547" cy="4530710"/>
          </a:xfrm>
          <a:prstGeom prst="rect">
            <a:avLst/>
          </a:prstGeom>
          <a:solidFill>
            <a:srgbClr val="D9D9D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35B71D-37DD-6343-BFD0-054C62897111}"/>
              </a:ext>
            </a:extLst>
          </p:cNvPr>
          <p:cNvSpPr/>
          <p:nvPr/>
        </p:nvSpPr>
        <p:spPr>
          <a:xfrm>
            <a:off x="0" y="6287968"/>
            <a:ext cx="11590637" cy="570032"/>
          </a:xfrm>
          <a:prstGeom prst="rect">
            <a:avLst/>
          </a:prstGeom>
          <a:solidFill>
            <a:srgbClr val="435C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E3C9B7-CD3C-6042-923C-D1DE57EA6FBD}"/>
              </a:ext>
            </a:extLst>
          </p:cNvPr>
          <p:cNvCxnSpPr>
            <a:cxnSpLocks/>
          </p:cNvCxnSpPr>
          <p:nvPr/>
        </p:nvCxnSpPr>
        <p:spPr>
          <a:xfrm>
            <a:off x="591873" y="0"/>
            <a:ext cx="0" cy="1752600"/>
          </a:xfrm>
          <a:prstGeom prst="line">
            <a:avLst/>
          </a:prstGeom>
          <a:ln w="41275" cap="rnd">
            <a:solidFill>
              <a:srgbClr val="435C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65D5B4C-A871-324C-82AD-66ADF8038CC3}"/>
              </a:ext>
            </a:extLst>
          </p:cNvPr>
          <p:cNvSpPr/>
          <p:nvPr/>
        </p:nvSpPr>
        <p:spPr>
          <a:xfrm>
            <a:off x="11590637" y="6442217"/>
            <a:ext cx="601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464FF6C7-AA47-A046-A629-1EB0EADC5697}" type="slidenum">
              <a:rPr lang="en-US" sz="1400" b="1">
                <a:solidFill>
                  <a:srgbClr val="435CC7"/>
                </a:solidFill>
                <a:latin typeface="Avenir LT Std 65 Medium" panose="020B0503020203020204" pitchFamily="34" charset="0"/>
              </a:rPr>
              <a:pPr algn="ctr"/>
              <a:t>9</a:t>
            </a:fld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01C1E-8225-444F-BCB2-17F6E0C4E4F9}"/>
              </a:ext>
            </a:extLst>
          </p:cNvPr>
          <p:cNvSpPr txBox="1"/>
          <p:nvPr/>
        </p:nvSpPr>
        <p:spPr>
          <a:xfrm>
            <a:off x="833328" y="1215568"/>
            <a:ext cx="85432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 AND OUTPUT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A6386-3B0C-8345-8AEA-355957AA2B64}"/>
              </a:ext>
            </a:extLst>
          </p:cNvPr>
          <p:cNvSpPr txBox="1"/>
          <p:nvPr/>
        </p:nvSpPr>
        <p:spPr>
          <a:xfrm>
            <a:off x="844257" y="833878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435C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VS PSSESSION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12806C-5A33-B34A-BC6B-0332BC67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8"/>
          <a:stretch/>
        </p:blipFill>
        <p:spPr>
          <a:xfrm>
            <a:off x="9760575" y="203199"/>
            <a:ext cx="2327019" cy="2189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DEA0997-ABC7-C34C-9975-CF55C36CCE37}"/>
              </a:ext>
            </a:extLst>
          </p:cNvPr>
          <p:cNvSpPr/>
          <p:nvPr/>
        </p:nvSpPr>
        <p:spPr>
          <a:xfrm>
            <a:off x="-1" y="6285680"/>
            <a:ext cx="3202425" cy="57003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7772A21-B27C-B041-8E2C-140604AB5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73" y="6437641"/>
            <a:ext cx="2259673" cy="26610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8B3F06-08EE-44DC-91B7-33A8BE947D11}"/>
              </a:ext>
            </a:extLst>
          </p:cNvPr>
          <p:cNvSpPr txBox="1"/>
          <p:nvPr/>
        </p:nvSpPr>
        <p:spPr>
          <a:xfrm>
            <a:off x="233299" y="2447458"/>
            <a:ext cx="380684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API</a:t>
            </a:r>
          </a:p>
          <a:p>
            <a:pPr marL="0" lvl="1">
              <a:buClr>
                <a:schemeClr val="tx1"/>
              </a:buClr>
              <a:buSzPct val="100000"/>
            </a:pPr>
            <a:endParaRPr lang="en-US" sz="20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 Requirements: TCP:443(HTTPS)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Invoke-</a:t>
            </a:r>
            <a:r>
              <a:rPr lang="en-US" sz="14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RestMethod</a:t>
            </a:r>
            <a:endParaRPr lang="en-US" sz="14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3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PSCustomObject</a:t>
            </a:r>
            <a:endParaRPr lang="en-US" sz="14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3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marL="1085850" lvl="3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Invoke-</a:t>
            </a:r>
            <a:r>
              <a:rPr lang="en-US" sz="14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WebRequest</a:t>
            </a:r>
            <a:endParaRPr lang="en-US" sz="14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3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</a:p>
          <a:p>
            <a:pPr marL="1085850" lvl="3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09BDF-BD49-40AC-9A4A-4E369ECFC24F}"/>
              </a:ext>
            </a:extLst>
          </p:cNvPr>
          <p:cNvSpPr txBox="1"/>
          <p:nvPr/>
        </p:nvSpPr>
        <p:spPr>
          <a:xfrm>
            <a:off x="7734375" y="3377766"/>
            <a:ext cx="1212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205BA-4D54-424A-B3D0-6C617A99071D}"/>
              </a:ext>
            </a:extLst>
          </p:cNvPr>
          <p:cNvSpPr txBox="1"/>
          <p:nvPr/>
        </p:nvSpPr>
        <p:spPr>
          <a:xfrm>
            <a:off x="4535277" y="2447458"/>
            <a:ext cx="4852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chemeClr val="tx1"/>
              </a:buClr>
              <a:buSzPct val="100000"/>
            </a:pPr>
            <a:r>
              <a:rPr lang="en-US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PSSESSION</a:t>
            </a:r>
          </a:p>
          <a:p>
            <a:pPr marL="0" lvl="1">
              <a:buClr>
                <a:schemeClr val="tx1"/>
              </a:buClr>
              <a:buSzPct val="100000"/>
            </a:pPr>
            <a:endParaRPr lang="en-US" sz="2000" b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 Requirement: TCP: 5985(HTTP) or 5986 (HTTPS)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WINRM</a:t>
            </a:r>
          </a:p>
          <a:p>
            <a:pPr marL="171450" lvl="1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Commands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Invoke-Command</a:t>
            </a:r>
          </a:p>
          <a:p>
            <a:pPr marL="1085850" lvl="3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Deserialized Object</a:t>
            </a:r>
          </a:p>
          <a:p>
            <a:pPr marL="628650" lvl="2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Enter-</a:t>
            </a:r>
            <a:r>
              <a:rPr lang="en-US" sz="140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PSSession</a:t>
            </a:r>
            <a:endParaRPr lang="en-US" sz="14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3" indent="-171450"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is intact</a:t>
            </a:r>
          </a:p>
        </p:txBody>
      </p:sp>
    </p:spTree>
    <p:extLst>
      <p:ext uri="{BB962C8B-B14F-4D97-AF65-F5344CB8AC3E}">
        <p14:creationId xmlns:p14="http://schemas.microsoft.com/office/powerpoint/2010/main" val="1750386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F9A46DB3992F4CA6EA36657FA80284" ma:contentTypeVersion="13" ma:contentTypeDescription="Create a new document." ma:contentTypeScope="" ma:versionID="1e3af13a3508e3049902d0f379dba994">
  <xsd:schema xmlns:xsd="http://www.w3.org/2001/XMLSchema" xmlns:xs="http://www.w3.org/2001/XMLSchema" xmlns:p="http://schemas.microsoft.com/office/2006/metadata/properties" xmlns:ns2="31afda94-c3c9-4c70-afb5-24d5d1a94900" xmlns:ns3="b3787aad-1fb3-4e47-9d32-c72c66f44bb4" targetNamespace="http://schemas.microsoft.com/office/2006/metadata/properties" ma:root="true" ma:fieldsID="30d5fb27fa6916e50dbaf000eae01519" ns2:_="" ns3:_="">
    <xsd:import namespace="31afda94-c3c9-4c70-afb5-24d5d1a94900"/>
    <xsd:import namespace="b3787aad-1fb3-4e47-9d32-c72c66f44bb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afda94-c3c9-4c70-afb5-24d5d1a9490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787aad-1fb3-4e47-9d32-c72c66f44b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8BF917-31D7-4AFE-88E3-2D863CCB2189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b3787aad-1fb3-4e47-9d32-c72c66f44bb4"/>
    <ds:schemaRef ds:uri="31afda94-c3c9-4c70-afb5-24d5d1a94900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AD66BC9-673F-43B5-8450-F4C4F54203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afda94-c3c9-4c70-afb5-24d5d1a94900"/>
    <ds:schemaRef ds:uri="b3787aad-1fb3-4e47-9d32-c72c66f44b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A1B853-406C-46A1-8AAD-9883A4F67F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1838</Words>
  <Application>Microsoft Office PowerPoint</Application>
  <PresentationFormat>Widescreen</PresentationFormat>
  <Paragraphs>622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Avenir LT Std 35 Light</vt:lpstr>
      <vt:lpstr>Avenir LT Std 65 Medium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Oestermeyer</dc:creator>
  <cp:lastModifiedBy>Jocel Sabellano</cp:lastModifiedBy>
  <cp:revision>2</cp:revision>
  <dcterms:created xsi:type="dcterms:W3CDTF">2019-05-28T15:42:29Z</dcterms:created>
  <dcterms:modified xsi:type="dcterms:W3CDTF">2019-06-27T20:05:44Z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0x01010046F9A46DB3992F4CA6EA36657FA80284</vt:lpwstr>
  </property>
</Properties>
</file>